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1"/>
    <p:sldMasterId id="2147483689" r:id="rId2"/>
  </p:sldMasterIdLst>
  <p:notesMasterIdLst>
    <p:notesMasterId r:id="rId62"/>
  </p:notesMasterIdLst>
  <p:sldIdLst>
    <p:sldId id="256" r:id="rId3"/>
    <p:sldId id="312" r:id="rId4"/>
    <p:sldId id="313" r:id="rId5"/>
    <p:sldId id="314"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Lst>
  <p:sldSz cx="9144000" cy="5143500" type="screen16x9"/>
  <p:notesSz cx="6858000" cy="9144000"/>
  <p:embeddedFontLst>
    <p:embeddedFont>
      <p:font typeface="Yu Gothic" panose="020B0400000000000000" pitchFamily="34" charset="-128"/>
      <p:regular r:id="rId63"/>
      <p:bold r:id="rId64"/>
    </p:embeddedFont>
    <p:embeddedFont>
      <p:font typeface="Alfa Slab One" panose="020B0604020202020204" charset="0"/>
      <p:regular r:id="rId65"/>
    </p:embeddedFont>
    <p:embeddedFont>
      <p:font typeface="Amatic SC" panose="00000500000000000000" pitchFamily="2" charset="-79"/>
      <p:regular r:id="rId66"/>
      <p:bold r:id="rId67"/>
    </p:embeddedFont>
    <p:embeddedFont>
      <p:font typeface="Calibri" panose="020F0502020204030204" pitchFamily="34" charset="0"/>
      <p:regular r:id="rId68"/>
      <p:bold r:id="rId69"/>
      <p:italic r:id="rId70"/>
      <p:boldItalic r:id="rId71"/>
    </p:embeddedFont>
    <p:embeddedFont>
      <p:font typeface="Itim" panose="020B0604020202020204" charset="-34"/>
      <p:regular r:id="rId72"/>
    </p:embeddedFont>
    <p:embeddedFont>
      <p:font typeface="Lato" panose="020F0502020204030203" pitchFamily="34" charset="0"/>
      <p:regular r:id="rId73"/>
      <p:bold r:id="rId74"/>
      <p:italic r:id="rId75"/>
      <p:boldItalic r:id="rId76"/>
    </p:embeddedFont>
    <p:embeddedFont>
      <p:font typeface="Livvic" pitchFamily="2" charset="0"/>
      <p:regular r:id="rId77"/>
      <p:bold r:id="rId78"/>
      <p:italic r:id="rId79"/>
      <p:boldItalic r:id="rId80"/>
    </p:embeddedFont>
    <p:embeddedFont>
      <p:font typeface="Patrick Hand" panose="00000500000000000000" pitchFamily="2" charset="0"/>
      <p:regular r:id="rId81"/>
    </p:embeddedFont>
    <p:embeddedFont>
      <p:font typeface="Proxima Nova" panose="020B0604020202020204" charset="0"/>
      <p:regular r:id="rId82"/>
      <p:bold r:id="rId83"/>
      <p:italic r:id="rId84"/>
      <p:boldItalic r:id="rId85"/>
    </p:embeddedFont>
    <p:embeddedFont>
      <p:font typeface="Proxima Nova Semibold" panose="020B0604020202020204" charset="0"/>
      <p:regular r:id="rId86"/>
      <p:bold r:id="rId87"/>
      <p:boldItalic r:id="rId88"/>
    </p:embeddedFont>
    <p:embeddedFont>
      <p:font typeface="Roboto" panose="02000000000000000000" pitchFamily="2" charset="0"/>
      <p:regular r:id="rId89"/>
      <p:bold r:id="rId90"/>
      <p:italic r:id="rId91"/>
      <p:boldItalic r:id="rId92"/>
    </p:embeddedFont>
    <p:embeddedFont>
      <p:font typeface="Roboto Condensed Light" panose="02000000000000000000" pitchFamily="2" charset="0"/>
      <p:regular r:id="rId93"/>
      <p:italic r:id="rId94"/>
    </p:embeddedFont>
    <p:embeddedFont>
      <p:font typeface="Roboto Medium" panose="02000000000000000000" pitchFamily="2" charset="0"/>
      <p:regular r:id="rId95"/>
      <p:bold r:id="rId96"/>
      <p:italic r:id="rId97"/>
      <p:boldItalic r:id="rId9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guide id="3" orient="horz" pos="17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00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EEFD1C2-DB67-4D4C-BF0F-FAD905CA55E5}">
  <a:tblStyle styleId="{9EEFD1C2-DB67-4D4C-BF0F-FAD905CA55E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9" d="100"/>
          <a:sy n="119" d="100"/>
        </p:scale>
        <p:origin x="564" y="108"/>
      </p:cViewPr>
      <p:guideLst>
        <p:guide orient="horz" pos="1620"/>
        <p:guide pos="2880"/>
        <p:guide orient="horz" pos="172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fntdata"/><Relationship Id="rId68" Type="http://schemas.openxmlformats.org/officeDocument/2006/relationships/font" Target="fonts/font6.fntdata"/><Relationship Id="rId84" Type="http://schemas.openxmlformats.org/officeDocument/2006/relationships/font" Target="fonts/font22.fntdata"/><Relationship Id="rId89" Type="http://schemas.openxmlformats.org/officeDocument/2006/relationships/font" Target="fonts/font27.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2.fntdata"/><Relationship Id="rId79" Type="http://schemas.openxmlformats.org/officeDocument/2006/relationships/font" Target="fonts/font17.fntdata"/><Relationship Id="rId102"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font" Target="fonts/font28.fntdata"/><Relationship Id="rId95" Type="http://schemas.openxmlformats.org/officeDocument/2006/relationships/font" Target="fonts/font33.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2.fntdata"/><Relationship Id="rId69" Type="http://schemas.openxmlformats.org/officeDocument/2006/relationships/font" Target="fonts/font7.fntdata"/><Relationship Id="rId80" Type="http://schemas.openxmlformats.org/officeDocument/2006/relationships/font" Target="fonts/font18.fntdata"/><Relationship Id="rId85" Type="http://schemas.openxmlformats.org/officeDocument/2006/relationships/font" Target="fonts/font23.fntdata"/><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5.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font" Target="fonts/font21.fntdata"/><Relationship Id="rId88" Type="http://schemas.openxmlformats.org/officeDocument/2006/relationships/font" Target="fonts/font26.fntdata"/><Relationship Id="rId91" Type="http://schemas.openxmlformats.org/officeDocument/2006/relationships/font" Target="fonts/font29.fntdata"/><Relationship Id="rId96" Type="http://schemas.openxmlformats.org/officeDocument/2006/relationships/font" Target="fonts/font3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schemas.openxmlformats.org/officeDocument/2006/relationships/font" Target="fonts/font19.fntdata"/><Relationship Id="rId86" Type="http://schemas.openxmlformats.org/officeDocument/2006/relationships/font" Target="fonts/font24.fntdata"/><Relationship Id="rId94" Type="http://schemas.openxmlformats.org/officeDocument/2006/relationships/font" Target="fonts/font32.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4.fntdata"/><Relationship Id="rId97" Type="http://schemas.openxmlformats.org/officeDocument/2006/relationships/font" Target="fonts/font35.fntdata"/><Relationship Id="rId7" Type="http://schemas.openxmlformats.org/officeDocument/2006/relationships/slide" Target="slides/slide5.xml"/><Relationship Id="rId71" Type="http://schemas.openxmlformats.org/officeDocument/2006/relationships/font" Target="fonts/font9.fntdata"/><Relationship Id="rId92" Type="http://schemas.openxmlformats.org/officeDocument/2006/relationships/font" Target="fonts/font30.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4.fntdata"/><Relationship Id="rId87" Type="http://schemas.openxmlformats.org/officeDocument/2006/relationships/font" Target="fonts/font25.fntdata"/><Relationship Id="rId61" Type="http://schemas.openxmlformats.org/officeDocument/2006/relationships/slide" Target="slides/slide59.xml"/><Relationship Id="rId82" Type="http://schemas.openxmlformats.org/officeDocument/2006/relationships/font" Target="fonts/font20.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5.fntdata"/><Relationship Id="rId100"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0.fntdata"/><Relationship Id="rId93" Type="http://schemas.openxmlformats.org/officeDocument/2006/relationships/font" Target="fonts/font31.fntdata"/><Relationship Id="rId98" Type="http://schemas.openxmlformats.org/officeDocument/2006/relationships/font" Target="fonts/font36.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a1242414e1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a1242414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a1242414e1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6" name="Google Shape;1066;ga1242414e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a1242414e1_0_2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a1242414e1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a1242414e1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a1242414e1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a1242414e1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a1242414e1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a1242414e1_0_3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a1242414e1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a1242414e1_0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a1242414e1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a1242414e1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 name="Google Shape;1170;ga1242414e1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a1242414e1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a1242414e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a1242414e1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a1242414e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0"/>
        <p:cNvGrpSpPr/>
        <p:nvPr/>
      </p:nvGrpSpPr>
      <p:grpSpPr>
        <a:xfrm>
          <a:off x="0" y="0"/>
          <a:ext cx="0" cy="0"/>
          <a:chOff x="0" y="0"/>
          <a:chExt cx="0" cy="0"/>
        </a:xfrm>
      </p:grpSpPr>
      <p:sp>
        <p:nvSpPr>
          <p:cNvPr id="1591" name="Google Shape;1591;ga1242414e1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2" name="Google Shape;1592;ga1242414e1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99455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97767bb796_0_14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 name="Google Shape;1206;g97767bb796_0_1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ga1242414e1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6" name="Google Shape;1256;ga1242414e1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ga1242414e1_0_3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2" name="Google Shape;1262;ga1242414e1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ga1242414e1_0_3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4" name="Google Shape;1284;ga1242414e1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a1242414e1_0_2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a1242414e1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ga1242414e1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6" name="Google Shape;1356;ga1242414e1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ga1242414e1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1" name="Google Shape;1381;ga1242414e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a1242414e1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a1242414e1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a1242414e1_0_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3" name="Google Shape;1423;ga1242414e1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5"/>
        <p:cNvGrpSpPr/>
        <p:nvPr/>
      </p:nvGrpSpPr>
      <p:grpSpPr>
        <a:xfrm>
          <a:off x="0" y="0"/>
          <a:ext cx="0" cy="0"/>
          <a:chOff x="0" y="0"/>
          <a:chExt cx="0" cy="0"/>
        </a:xfrm>
      </p:grpSpPr>
      <p:sp>
        <p:nvSpPr>
          <p:cNvPr id="1446" name="Google Shape;1446;ga1242414e1_0_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7" name="Google Shape;1447;ga1242414e1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0"/>
        <p:cNvGrpSpPr/>
        <p:nvPr/>
      </p:nvGrpSpPr>
      <p:grpSpPr>
        <a:xfrm>
          <a:off x="0" y="0"/>
          <a:ext cx="0" cy="0"/>
          <a:chOff x="0" y="0"/>
          <a:chExt cx="0" cy="0"/>
        </a:xfrm>
      </p:grpSpPr>
      <p:sp>
        <p:nvSpPr>
          <p:cNvPr id="1591" name="Google Shape;1591;ga1242414e1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2" name="Google Shape;1592;ga1242414e1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31000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a1242414e1_0_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a1242414e1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2"/>
        <p:cNvGrpSpPr/>
        <p:nvPr/>
      </p:nvGrpSpPr>
      <p:grpSpPr>
        <a:xfrm>
          <a:off x="0" y="0"/>
          <a:ext cx="0" cy="0"/>
          <a:chOff x="0" y="0"/>
          <a:chExt cx="0" cy="0"/>
        </a:xfrm>
      </p:grpSpPr>
      <p:sp>
        <p:nvSpPr>
          <p:cNvPr id="1513" name="Google Shape;1513;g8b385fd27f_2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4" name="Google Shape;1514;g8b385fd27f_2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3"/>
        <p:cNvGrpSpPr/>
        <p:nvPr/>
      </p:nvGrpSpPr>
      <p:grpSpPr>
        <a:xfrm>
          <a:off x="0" y="0"/>
          <a:ext cx="0" cy="0"/>
          <a:chOff x="0" y="0"/>
          <a:chExt cx="0" cy="0"/>
        </a:xfrm>
      </p:grpSpPr>
      <p:sp>
        <p:nvSpPr>
          <p:cNvPr id="1534" name="Google Shape;1534;ga1242414e1_0_2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5" name="Google Shape;1535;ga1242414e1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a1242414e1_0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a1242414e1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ga1242414e1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0" name="Google Shape;1550;ga1242414e1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0"/>
        <p:cNvGrpSpPr/>
        <p:nvPr/>
      </p:nvGrpSpPr>
      <p:grpSpPr>
        <a:xfrm>
          <a:off x="0" y="0"/>
          <a:ext cx="0" cy="0"/>
          <a:chOff x="0" y="0"/>
          <a:chExt cx="0" cy="0"/>
        </a:xfrm>
      </p:grpSpPr>
      <p:sp>
        <p:nvSpPr>
          <p:cNvPr id="1591" name="Google Shape;1591;ga1242414e1_0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2" name="Google Shape;1592;ga1242414e1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0"/>
        <p:cNvGrpSpPr/>
        <p:nvPr/>
      </p:nvGrpSpPr>
      <p:grpSpPr>
        <a:xfrm>
          <a:off x="0" y="0"/>
          <a:ext cx="0" cy="0"/>
          <a:chOff x="0" y="0"/>
          <a:chExt cx="0" cy="0"/>
        </a:xfrm>
      </p:grpSpPr>
      <p:sp>
        <p:nvSpPr>
          <p:cNvPr id="1601" name="Google Shape;1601;ga1242414e1_0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2" name="Google Shape;1602;ga1242414e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ga1242414e1_0_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2" name="Google Shape;1612;ga1242414e1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0"/>
        <p:cNvGrpSpPr/>
        <p:nvPr/>
      </p:nvGrpSpPr>
      <p:grpSpPr>
        <a:xfrm>
          <a:off x="0" y="0"/>
          <a:ext cx="0" cy="0"/>
          <a:chOff x="0" y="0"/>
          <a:chExt cx="0" cy="0"/>
        </a:xfrm>
      </p:grpSpPr>
      <p:sp>
        <p:nvSpPr>
          <p:cNvPr id="1621" name="Google Shape;1621;g8b385fd27f_2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2" name="Google Shape;1622;g8b385fd27f_2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97767bb796_0_10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0" name="Google Shape;1660;g97767bb796_0_10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0"/>
        <p:cNvGrpSpPr/>
        <p:nvPr/>
      </p:nvGrpSpPr>
      <p:grpSpPr>
        <a:xfrm>
          <a:off x="0" y="0"/>
          <a:ext cx="0" cy="0"/>
          <a:chOff x="0" y="0"/>
          <a:chExt cx="0" cy="0"/>
        </a:xfrm>
      </p:grpSpPr>
      <p:sp>
        <p:nvSpPr>
          <p:cNvPr id="1591" name="Google Shape;1591;ga1242414e1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2" name="Google Shape;1592;ga1242414e1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68781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1"/>
        <p:cNvGrpSpPr/>
        <p:nvPr/>
      </p:nvGrpSpPr>
      <p:grpSpPr>
        <a:xfrm>
          <a:off x="0" y="0"/>
          <a:ext cx="0" cy="0"/>
          <a:chOff x="0" y="0"/>
          <a:chExt cx="0" cy="0"/>
        </a:xfrm>
      </p:grpSpPr>
      <p:sp>
        <p:nvSpPr>
          <p:cNvPr id="1782" name="Google Shape;1782;ga283b70528_0_4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3" name="Google Shape;1783;ga283b70528_0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7"/>
        <p:cNvGrpSpPr/>
        <p:nvPr/>
      </p:nvGrpSpPr>
      <p:grpSpPr>
        <a:xfrm>
          <a:off x="0" y="0"/>
          <a:ext cx="0" cy="0"/>
          <a:chOff x="0" y="0"/>
          <a:chExt cx="0" cy="0"/>
        </a:xfrm>
      </p:grpSpPr>
      <p:sp>
        <p:nvSpPr>
          <p:cNvPr id="1788" name="Google Shape;1788;g8b385fd27f_2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9" name="Google Shape;1789;g8b385fd27f_2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3"/>
        <p:cNvGrpSpPr/>
        <p:nvPr/>
      </p:nvGrpSpPr>
      <p:grpSpPr>
        <a:xfrm>
          <a:off x="0" y="0"/>
          <a:ext cx="0" cy="0"/>
          <a:chOff x="0" y="0"/>
          <a:chExt cx="0" cy="0"/>
        </a:xfrm>
      </p:grpSpPr>
      <p:sp>
        <p:nvSpPr>
          <p:cNvPr id="1794" name="Google Shape;1794;geaa3465073_2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5" name="Google Shape;1795;geaa3465073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0"/>
        <p:cNvGrpSpPr/>
        <p:nvPr/>
      </p:nvGrpSpPr>
      <p:grpSpPr>
        <a:xfrm>
          <a:off x="0" y="0"/>
          <a:ext cx="0" cy="0"/>
          <a:chOff x="0" y="0"/>
          <a:chExt cx="0" cy="0"/>
        </a:xfrm>
      </p:grpSpPr>
      <p:sp>
        <p:nvSpPr>
          <p:cNvPr id="1801" name="Google Shape;1801;geaa3465073_2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2" name="Google Shape;1802;geaa3465073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7"/>
        <p:cNvGrpSpPr/>
        <p:nvPr/>
      </p:nvGrpSpPr>
      <p:grpSpPr>
        <a:xfrm>
          <a:off x="0" y="0"/>
          <a:ext cx="0" cy="0"/>
          <a:chOff x="0" y="0"/>
          <a:chExt cx="0" cy="0"/>
        </a:xfrm>
      </p:grpSpPr>
      <p:sp>
        <p:nvSpPr>
          <p:cNvPr id="1808" name="Google Shape;1808;geaa3465073_2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9" name="Google Shape;1809;geaa3465073_2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4"/>
        <p:cNvGrpSpPr/>
        <p:nvPr/>
      </p:nvGrpSpPr>
      <p:grpSpPr>
        <a:xfrm>
          <a:off x="0" y="0"/>
          <a:ext cx="0" cy="0"/>
          <a:chOff x="0" y="0"/>
          <a:chExt cx="0" cy="0"/>
        </a:xfrm>
      </p:grpSpPr>
      <p:sp>
        <p:nvSpPr>
          <p:cNvPr id="1835" name="Google Shape;1835;geaa3465073_2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6" name="Google Shape;1836;geaa3465073_2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0"/>
        <p:cNvGrpSpPr/>
        <p:nvPr/>
      </p:nvGrpSpPr>
      <p:grpSpPr>
        <a:xfrm>
          <a:off x="0" y="0"/>
          <a:ext cx="0" cy="0"/>
          <a:chOff x="0" y="0"/>
          <a:chExt cx="0" cy="0"/>
        </a:xfrm>
      </p:grpSpPr>
      <p:sp>
        <p:nvSpPr>
          <p:cNvPr id="1851" name="Google Shape;1851;geaa3465073_2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2" name="Google Shape;1852;geaa3465073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9"/>
        <p:cNvGrpSpPr/>
        <p:nvPr/>
      </p:nvGrpSpPr>
      <p:grpSpPr>
        <a:xfrm>
          <a:off x="0" y="0"/>
          <a:ext cx="0" cy="0"/>
          <a:chOff x="0" y="0"/>
          <a:chExt cx="0" cy="0"/>
        </a:xfrm>
      </p:grpSpPr>
      <p:sp>
        <p:nvSpPr>
          <p:cNvPr id="2190" name="Google Shape;2190;geaa3465073_2_3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1" name="Google Shape;2191;geaa3465073_2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0"/>
        <p:cNvGrpSpPr/>
        <p:nvPr/>
      </p:nvGrpSpPr>
      <p:grpSpPr>
        <a:xfrm>
          <a:off x="0" y="0"/>
          <a:ext cx="0" cy="0"/>
          <a:chOff x="0" y="0"/>
          <a:chExt cx="0" cy="0"/>
        </a:xfrm>
      </p:grpSpPr>
      <p:sp>
        <p:nvSpPr>
          <p:cNvPr id="4391" name="Google Shape;4391;geaa3465073_2_3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2" name="Google Shape;4392;geaa3465073_2_3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9"/>
        <p:cNvGrpSpPr/>
        <p:nvPr/>
      </p:nvGrpSpPr>
      <p:grpSpPr>
        <a:xfrm>
          <a:off x="0" y="0"/>
          <a:ext cx="0" cy="0"/>
          <a:chOff x="0" y="0"/>
          <a:chExt cx="0" cy="0"/>
        </a:xfrm>
      </p:grpSpPr>
      <p:sp>
        <p:nvSpPr>
          <p:cNvPr id="4810" name="Google Shape;4810;geaa3465073_2_3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1" name="Google Shape;4811;geaa3465073_2_3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8b385fd2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8b385fd2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9"/>
        <p:cNvGrpSpPr/>
        <p:nvPr/>
      </p:nvGrpSpPr>
      <p:grpSpPr>
        <a:xfrm>
          <a:off x="0" y="0"/>
          <a:ext cx="0" cy="0"/>
          <a:chOff x="0" y="0"/>
          <a:chExt cx="0" cy="0"/>
        </a:xfrm>
      </p:grpSpPr>
      <p:sp>
        <p:nvSpPr>
          <p:cNvPr id="4980" name="Google Shape;4980;geaa3465073_2_37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1" name="Google Shape;4981;geaa3465073_2_3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4"/>
        <p:cNvGrpSpPr/>
        <p:nvPr/>
      </p:nvGrpSpPr>
      <p:grpSpPr>
        <a:xfrm>
          <a:off x="0" y="0"/>
          <a:ext cx="0" cy="0"/>
          <a:chOff x="0" y="0"/>
          <a:chExt cx="0" cy="0"/>
        </a:xfrm>
      </p:grpSpPr>
      <p:sp>
        <p:nvSpPr>
          <p:cNvPr id="5385" name="Google Shape;5385;geaa3465073_2_4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6" name="Google Shape;5386;geaa3465073_2_4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4"/>
        <p:cNvGrpSpPr/>
        <p:nvPr/>
      </p:nvGrpSpPr>
      <p:grpSpPr>
        <a:xfrm>
          <a:off x="0" y="0"/>
          <a:ext cx="0" cy="0"/>
          <a:chOff x="0" y="0"/>
          <a:chExt cx="0" cy="0"/>
        </a:xfrm>
      </p:grpSpPr>
      <p:sp>
        <p:nvSpPr>
          <p:cNvPr id="5765" name="Google Shape;5765;geaa3465073_2_45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6" name="Google Shape;5766;geaa3465073_2_4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8"/>
        <p:cNvGrpSpPr/>
        <p:nvPr/>
      </p:nvGrpSpPr>
      <p:grpSpPr>
        <a:xfrm>
          <a:off x="0" y="0"/>
          <a:ext cx="0" cy="0"/>
          <a:chOff x="0" y="0"/>
          <a:chExt cx="0" cy="0"/>
        </a:xfrm>
      </p:grpSpPr>
      <p:sp>
        <p:nvSpPr>
          <p:cNvPr id="6179" name="Google Shape;6179;geaa3465073_2_49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0" name="Google Shape;6180;geaa3465073_2_49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9"/>
        <p:cNvGrpSpPr/>
        <p:nvPr/>
      </p:nvGrpSpPr>
      <p:grpSpPr>
        <a:xfrm>
          <a:off x="0" y="0"/>
          <a:ext cx="0" cy="0"/>
          <a:chOff x="0" y="0"/>
          <a:chExt cx="0" cy="0"/>
        </a:xfrm>
      </p:grpSpPr>
      <p:sp>
        <p:nvSpPr>
          <p:cNvPr id="6540" name="Google Shape;6540;geaa3465073_2_5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1" name="Google Shape;6541;geaa3465073_2_5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9"/>
        <p:cNvGrpSpPr/>
        <p:nvPr/>
      </p:nvGrpSpPr>
      <p:grpSpPr>
        <a:xfrm>
          <a:off x="0" y="0"/>
          <a:ext cx="0" cy="0"/>
          <a:chOff x="0" y="0"/>
          <a:chExt cx="0" cy="0"/>
        </a:xfrm>
      </p:grpSpPr>
      <p:sp>
        <p:nvSpPr>
          <p:cNvPr id="7050" name="Google Shape;7050;geaa3465073_2_5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1" name="Google Shape;7051;geaa3465073_2_5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9"/>
        <p:cNvGrpSpPr/>
        <p:nvPr/>
      </p:nvGrpSpPr>
      <p:grpSpPr>
        <a:xfrm>
          <a:off x="0" y="0"/>
          <a:ext cx="0" cy="0"/>
          <a:chOff x="0" y="0"/>
          <a:chExt cx="0" cy="0"/>
        </a:xfrm>
      </p:grpSpPr>
      <p:sp>
        <p:nvSpPr>
          <p:cNvPr id="7670" name="Google Shape;7670;geaa3465073_2_64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1" name="Google Shape;7671;geaa3465073_2_6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3"/>
        <p:cNvGrpSpPr/>
        <p:nvPr/>
      </p:nvGrpSpPr>
      <p:grpSpPr>
        <a:xfrm>
          <a:off x="0" y="0"/>
          <a:ext cx="0" cy="0"/>
          <a:chOff x="0" y="0"/>
          <a:chExt cx="0" cy="0"/>
        </a:xfrm>
      </p:grpSpPr>
      <p:sp>
        <p:nvSpPr>
          <p:cNvPr id="8264" name="Google Shape;8264;geaa3465073_2_70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5" name="Google Shape;8265;geaa3465073_2_70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4"/>
        <p:cNvGrpSpPr/>
        <p:nvPr/>
      </p:nvGrpSpPr>
      <p:grpSpPr>
        <a:xfrm>
          <a:off x="0" y="0"/>
          <a:ext cx="0" cy="0"/>
          <a:chOff x="0" y="0"/>
          <a:chExt cx="0" cy="0"/>
        </a:xfrm>
      </p:grpSpPr>
      <p:sp>
        <p:nvSpPr>
          <p:cNvPr id="8585" name="Google Shape;8585;geaa3465073_2_73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6" name="Google Shape;8586;geaa3465073_2_7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2"/>
        <p:cNvGrpSpPr/>
        <p:nvPr/>
      </p:nvGrpSpPr>
      <p:grpSpPr>
        <a:xfrm>
          <a:off x="0" y="0"/>
          <a:ext cx="0" cy="0"/>
          <a:chOff x="0" y="0"/>
          <a:chExt cx="0" cy="0"/>
        </a:xfrm>
      </p:grpSpPr>
      <p:sp>
        <p:nvSpPr>
          <p:cNvPr id="8893" name="Google Shape;8893;geaa3465073_2_92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4" name="Google Shape;8894;geaa3465073_2_9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a1242414e1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a1242414e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8b385fd27f_2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8b385fd27f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8b385fd27f_2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8b385fd27f_2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8b385fd27f_2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990500" y="254550"/>
            <a:ext cx="7432346" cy="4137575"/>
          </a:xfrm>
          <a:custGeom>
            <a:avLst/>
            <a:gdLst/>
            <a:ahLst/>
            <a:cxnLst/>
            <a:rect l="l" t="t" r="r" b="b"/>
            <a:pathLst>
              <a:path w="27805" h="15479" extrusionOk="0">
                <a:moveTo>
                  <a:pt x="7126" y="1"/>
                </a:moveTo>
                <a:cubicBezTo>
                  <a:pt x="5779" y="1"/>
                  <a:pt x="4507" y="474"/>
                  <a:pt x="3629" y="990"/>
                </a:cubicBezTo>
                <a:cubicBezTo>
                  <a:pt x="2736" y="1508"/>
                  <a:pt x="1116" y="2793"/>
                  <a:pt x="781" y="3945"/>
                </a:cubicBezTo>
                <a:cubicBezTo>
                  <a:pt x="0" y="6770"/>
                  <a:pt x="4928" y="6382"/>
                  <a:pt x="2884" y="9971"/>
                </a:cubicBezTo>
                <a:cubicBezTo>
                  <a:pt x="857" y="13560"/>
                  <a:pt x="9021" y="15363"/>
                  <a:pt x="12780" y="15475"/>
                </a:cubicBezTo>
                <a:cubicBezTo>
                  <a:pt x="12886" y="15477"/>
                  <a:pt x="12994" y="15479"/>
                  <a:pt x="13104" y="15479"/>
                </a:cubicBezTo>
                <a:cubicBezTo>
                  <a:pt x="16559" y="15479"/>
                  <a:pt x="21317" y="14041"/>
                  <a:pt x="24367" y="11069"/>
                </a:cubicBezTo>
                <a:cubicBezTo>
                  <a:pt x="27804" y="7721"/>
                  <a:pt x="24680" y="2195"/>
                  <a:pt x="21443" y="1173"/>
                </a:cubicBezTo>
                <a:cubicBezTo>
                  <a:pt x="21020" y="1038"/>
                  <a:pt x="20623" y="985"/>
                  <a:pt x="20234" y="985"/>
                </a:cubicBezTo>
                <a:cubicBezTo>
                  <a:pt x="18736" y="985"/>
                  <a:pt x="17357" y="1777"/>
                  <a:pt x="15028" y="1777"/>
                </a:cubicBezTo>
                <a:cubicBezTo>
                  <a:pt x="13532" y="1777"/>
                  <a:pt x="11643" y="1449"/>
                  <a:pt x="9079" y="374"/>
                </a:cubicBezTo>
                <a:cubicBezTo>
                  <a:pt x="8434" y="109"/>
                  <a:pt x="7772" y="1"/>
                  <a:pt x="7126" y="1"/>
                </a:cubicBezTo>
                <a:close/>
              </a:path>
            </a:pathLst>
          </a:custGeom>
          <a:solidFill>
            <a:srgbClr val="002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a:off x="0" y="0"/>
            <a:ext cx="9144007" cy="5143503"/>
            <a:chOff x="0" y="0"/>
            <a:chExt cx="9144007" cy="5143503"/>
          </a:xfrm>
        </p:grpSpPr>
        <p:grpSp>
          <p:nvGrpSpPr>
            <p:cNvPr id="11" name="Google Shape;11;p2"/>
            <p:cNvGrpSpPr/>
            <p:nvPr/>
          </p:nvGrpSpPr>
          <p:grpSpPr>
            <a:xfrm>
              <a:off x="0" y="0"/>
              <a:ext cx="9144007" cy="5143503"/>
              <a:chOff x="0" y="0"/>
              <a:chExt cx="9144007" cy="5143503"/>
            </a:xfrm>
          </p:grpSpPr>
          <p:sp>
            <p:nvSpPr>
              <p:cNvPr id="12" name="Google Shape;12;p2"/>
              <p:cNvSpPr/>
              <p:nvPr/>
            </p:nvSpPr>
            <p:spPr>
              <a:xfrm>
                <a:off x="0" y="1343937"/>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0"/>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231368" y="0"/>
                <a:ext cx="1683185" cy="227941"/>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252879" y="0"/>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0800000">
                <a:off x="8926508" y="2642863"/>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0800000">
                <a:off x="7253764" y="3998657"/>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0800000">
                <a:off x="0" y="2870457"/>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0800000">
                <a:off x="3654686" y="4839577"/>
                <a:ext cx="2244192" cy="303926"/>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2"/>
            <p:cNvSpPr/>
            <p:nvPr/>
          </p:nvSpPr>
          <p:spPr>
            <a:xfrm>
              <a:off x="8054595" y="608500"/>
              <a:ext cx="427840" cy="298630"/>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76890" y="4235393"/>
              <a:ext cx="549558" cy="372471"/>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7711163">
              <a:off x="670355" y="835405"/>
              <a:ext cx="549557" cy="372470"/>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23;p2"/>
          <p:cNvSpPr txBox="1">
            <a:spLocks noGrp="1"/>
          </p:cNvSpPr>
          <p:nvPr>
            <p:ph type="ctrTitle"/>
          </p:nvPr>
        </p:nvSpPr>
        <p:spPr>
          <a:xfrm>
            <a:off x="1713750" y="1284877"/>
            <a:ext cx="5716500" cy="18891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58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4" name="Google Shape;24;p2"/>
          <p:cNvSpPr txBox="1">
            <a:spLocks noGrp="1"/>
          </p:cNvSpPr>
          <p:nvPr>
            <p:ph type="subTitle" idx="1"/>
          </p:nvPr>
        </p:nvSpPr>
        <p:spPr>
          <a:xfrm>
            <a:off x="2436450" y="3174023"/>
            <a:ext cx="4271100" cy="37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55"/>
        <p:cNvGrpSpPr/>
        <p:nvPr/>
      </p:nvGrpSpPr>
      <p:grpSpPr>
        <a:xfrm>
          <a:off x="0" y="0"/>
          <a:ext cx="0" cy="0"/>
          <a:chOff x="0" y="0"/>
          <a:chExt cx="0" cy="0"/>
        </a:xfrm>
      </p:grpSpPr>
      <p:sp>
        <p:nvSpPr>
          <p:cNvPr id="156" name="Google Shape;156;p11"/>
          <p:cNvSpPr/>
          <p:nvPr/>
        </p:nvSpPr>
        <p:spPr>
          <a:xfrm rot="-5016423" flipH="1">
            <a:off x="2731104" y="-1103407"/>
            <a:ext cx="3462992" cy="6892563"/>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txBox="1">
            <a:spLocks noGrp="1"/>
          </p:cNvSpPr>
          <p:nvPr>
            <p:ph type="title" hasCustomPrompt="1"/>
          </p:nvPr>
        </p:nvSpPr>
        <p:spPr>
          <a:xfrm>
            <a:off x="1344238" y="1843988"/>
            <a:ext cx="6455400" cy="1151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58" name="Google Shape;158;p11"/>
          <p:cNvSpPr txBox="1">
            <a:spLocks noGrp="1"/>
          </p:cNvSpPr>
          <p:nvPr>
            <p:ph type="body" idx="1"/>
          </p:nvPr>
        </p:nvSpPr>
        <p:spPr>
          <a:xfrm>
            <a:off x="2087975" y="2912500"/>
            <a:ext cx="4968000" cy="3870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600"/>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grpSp>
        <p:nvGrpSpPr>
          <p:cNvPr id="159" name="Google Shape;159;p11"/>
          <p:cNvGrpSpPr/>
          <p:nvPr/>
        </p:nvGrpSpPr>
        <p:grpSpPr>
          <a:xfrm flipH="1">
            <a:off x="0" y="0"/>
            <a:ext cx="9144007" cy="5143503"/>
            <a:chOff x="0" y="0"/>
            <a:chExt cx="9144007" cy="5143503"/>
          </a:xfrm>
        </p:grpSpPr>
        <p:grpSp>
          <p:nvGrpSpPr>
            <p:cNvPr id="160" name="Google Shape;160;p11"/>
            <p:cNvGrpSpPr/>
            <p:nvPr/>
          </p:nvGrpSpPr>
          <p:grpSpPr>
            <a:xfrm>
              <a:off x="0" y="0"/>
              <a:ext cx="9144007" cy="5143503"/>
              <a:chOff x="0" y="0"/>
              <a:chExt cx="9144007" cy="5143503"/>
            </a:xfrm>
          </p:grpSpPr>
          <p:sp>
            <p:nvSpPr>
              <p:cNvPr id="161" name="Google Shape;161;p11"/>
              <p:cNvSpPr/>
              <p:nvPr/>
            </p:nvSpPr>
            <p:spPr>
              <a:xfrm>
                <a:off x="0" y="1343937"/>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a:off x="0" y="0"/>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1"/>
              <p:cNvSpPr/>
              <p:nvPr/>
            </p:nvSpPr>
            <p:spPr>
              <a:xfrm>
                <a:off x="4231368" y="0"/>
                <a:ext cx="1683185" cy="227941"/>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1"/>
              <p:cNvSpPr/>
              <p:nvPr/>
            </p:nvSpPr>
            <p:spPr>
              <a:xfrm>
                <a:off x="7252879" y="0"/>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rot="10800000">
                <a:off x="8926508" y="2642863"/>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rot="10800000">
                <a:off x="7253764" y="3998657"/>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rot="10800000">
                <a:off x="0" y="2870457"/>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rot="10800000">
                <a:off x="3654686" y="4839577"/>
                <a:ext cx="2244192" cy="303926"/>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1"/>
            <p:cNvSpPr/>
            <p:nvPr/>
          </p:nvSpPr>
          <p:spPr>
            <a:xfrm>
              <a:off x="8054595" y="608500"/>
              <a:ext cx="427840" cy="298630"/>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1"/>
            <p:cNvSpPr/>
            <p:nvPr/>
          </p:nvSpPr>
          <p:spPr>
            <a:xfrm>
              <a:off x="276890" y="4235393"/>
              <a:ext cx="549558" cy="372471"/>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rot="7711163">
              <a:off x="605530" y="439205"/>
              <a:ext cx="549557" cy="372470"/>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173"/>
        <p:cNvGrpSpPr/>
        <p:nvPr/>
      </p:nvGrpSpPr>
      <p:grpSpPr>
        <a:xfrm>
          <a:off x="0" y="0"/>
          <a:ext cx="0" cy="0"/>
          <a:chOff x="0" y="0"/>
          <a:chExt cx="0" cy="0"/>
        </a:xfrm>
      </p:grpSpPr>
      <p:grpSp>
        <p:nvGrpSpPr>
          <p:cNvPr id="174" name="Google Shape;174;p13"/>
          <p:cNvGrpSpPr/>
          <p:nvPr/>
        </p:nvGrpSpPr>
        <p:grpSpPr>
          <a:xfrm flipH="1">
            <a:off x="0" y="0"/>
            <a:ext cx="9144007" cy="5143503"/>
            <a:chOff x="0" y="0"/>
            <a:chExt cx="9144007" cy="5143503"/>
          </a:xfrm>
        </p:grpSpPr>
        <p:grpSp>
          <p:nvGrpSpPr>
            <p:cNvPr id="175" name="Google Shape;175;p13"/>
            <p:cNvGrpSpPr/>
            <p:nvPr/>
          </p:nvGrpSpPr>
          <p:grpSpPr>
            <a:xfrm>
              <a:off x="0" y="0"/>
              <a:ext cx="9144007" cy="5143503"/>
              <a:chOff x="0" y="0"/>
              <a:chExt cx="9144007" cy="5143503"/>
            </a:xfrm>
          </p:grpSpPr>
          <p:sp>
            <p:nvSpPr>
              <p:cNvPr id="176" name="Google Shape;176;p13"/>
              <p:cNvSpPr/>
              <p:nvPr/>
            </p:nvSpPr>
            <p:spPr>
              <a:xfrm>
                <a:off x="0" y="1343937"/>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3"/>
              <p:cNvSpPr/>
              <p:nvPr/>
            </p:nvSpPr>
            <p:spPr>
              <a:xfrm>
                <a:off x="0" y="0"/>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3"/>
              <p:cNvSpPr/>
              <p:nvPr/>
            </p:nvSpPr>
            <p:spPr>
              <a:xfrm>
                <a:off x="4231368" y="0"/>
                <a:ext cx="1683185" cy="227941"/>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3"/>
              <p:cNvSpPr/>
              <p:nvPr/>
            </p:nvSpPr>
            <p:spPr>
              <a:xfrm>
                <a:off x="7252879" y="0"/>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p:cNvSpPr/>
              <p:nvPr/>
            </p:nvSpPr>
            <p:spPr>
              <a:xfrm rot="10800000">
                <a:off x="8926508" y="2642863"/>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p:cNvSpPr/>
              <p:nvPr/>
            </p:nvSpPr>
            <p:spPr>
              <a:xfrm rot="10800000">
                <a:off x="7253764" y="3998657"/>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p:cNvSpPr/>
              <p:nvPr/>
            </p:nvSpPr>
            <p:spPr>
              <a:xfrm rot="10800000">
                <a:off x="0" y="2870457"/>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3"/>
              <p:cNvSpPr/>
              <p:nvPr/>
            </p:nvSpPr>
            <p:spPr>
              <a:xfrm rot="10800000">
                <a:off x="3654686" y="4839577"/>
                <a:ext cx="2244192" cy="303926"/>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 name="Google Shape;184;p13"/>
            <p:cNvSpPr/>
            <p:nvPr/>
          </p:nvSpPr>
          <p:spPr>
            <a:xfrm>
              <a:off x="8280595" y="540000"/>
              <a:ext cx="427840" cy="298630"/>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3"/>
            <p:cNvSpPr/>
            <p:nvPr/>
          </p:nvSpPr>
          <p:spPr>
            <a:xfrm rot="7711163">
              <a:off x="646980" y="297680"/>
              <a:ext cx="549557" cy="372470"/>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 name="Google Shape;186;p13"/>
          <p:cNvSpPr txBox="1">
            <a:spLocks noGrp="1"/>
          </p:cNvSpPr>
          <p:nvPr>
            <p:ph type="title"/>
          </p:nvPr>
        </p:nvSpPr>
        <p:spPr>
          <a:xfrm>
            <a:off x="1949100" y="540000"/>
            <a:ext cx="52458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Clr>
                <a:schemeClr val="dk2"/>
              </a:buClr>
              <a:buSzPts val="2800"/>
              <a:buNone/>
              <a:defRPr>
                <a:solidFill>
                  <a:schemeClr val="dk2"/>
                </a:solidFill>
                <a:latin typeface="Roboto"/>
                <a:ea typeface="Roboto"/>
                <a:cs typeface="Roboto"/>
                <a:sym typeface="Roboto"/>
              </a:defRPr>
            </a:lvl2pPr>
            <a:lvl3pPr lvl="2" rtl="0">
              <a:spcBef>
                <a:spcPts val="0"/>
              </a:spcBef>
              <a:spcAft>
                <a:spcPts val="0"/>
              </a:spcAft>
              <a:buClr>
                <a:schemeClr val="dk2"/>
              </a:buClr>
              <a:buSzPts val="2800"/>
              <a:buNone/>
              <a:defRPr>
                <a:solidFill>
                  <a:schemeClr val="dk2"/>
                </a:solidFill>
                <a:latin typeface="Roboto"/>
                <a:ea typeface="Roboto"/>
                <a:cs typeface="Roboto"/>
                <a:sym typeface="Roboto"/>
              </a:defRPr>
            </a:lvl3pPr>
            <a:lvl4pPr lvl="3" rtl="0">
              <a:spcBef>
                <a:spcPts val="0"/>
              </a:spcBef>
              <a:spcAft>
                <a:spcPts val="0"/>
              </a:spcAft>
              <a:buClr>
                <a:schemeClr val="dk2"/>
              </a:buClr>
              <a:buSzPts val="2800"/>
              <a:buNone/>
              <a:defRPr>
                <a:solidFill>
                  <a:schemeClr val="dk2"/>
                </a:solidFill>
                <a:latin typeface="Roboto"/>
                <a:ea typeface="Roboto"/>
                <a:cs typeface="Roboto"/>
                <a:sym typeface="Roboto"/>
              </a:defRPr>
            </a:lvl4pPr>
            <a:lvl5pPr lvl="4" rtl="0">
              <a:spcBef>
                <a:spcPts val="0"/>
              </a:spcBef>
              <a:spcAft>
                <a:spcPts val="0"/>
              </a:spcAft>
              <a:buClr>
                <a:schemeClr val="dk2"/>
              </a:buClr>
              <a:buSzPts val="2800"/>
              <a:buNone/>
              <a:defRPr>
                <a:solidFill>
                  <a:schemeClr val="dk2"/>
                </a:solidFill>
                <a:latin typeface="Roboto"/>
                <a:ea typeface="Roboto"/>
                <a:cs typeface="Roboto"/>
                <a:sym typeface="Roboto"/>
              </a:defRPr>
            </a:lvl5pPr>
            <a:lvl6pPr lvl="5" rtl="0">
              <a:spcBef>
                <a:spcPts val="0"/>
              </a:spcBef>
              <a:spcAft>
                <a:spcPts val="0"/>
              </a:spcAft>
              <a:buClr>
                <a:schemeClr val="dk2"/>
              </a:buClr>
              <a:buSzPts val="2800"/>
              <a:buNone/>
              <a:defRPr>
                <a:solidFill>
                  <a:schemeClr val="dk2"/>
                </a:solidFill>
                <a:latin typeface="Roboto"/>
                <a:ea typeface="Roboto"/>
                <a:cs typeface="Roboto"/>
                <a:sym typeface="Roboto"/>
              </a:defRPr>
            </a:lvl6pPr>
            <a:lvl7pPr lvl="6" rtl="0">
              <a:spcBef>
                <a:spcPts val="0"/>
              </a:spcBef>
              <a:spcAft>
                <a:spcPts val="0"/>
              </a:spcAft>
              <a:buClr>
                <a:schemeClr val="dk2"/>
              </a:buClr>
              <a:buSzPts val="2800"/>
              <a:buNone/>
              <a:defRPr>
                <a:solidFill>
                  <a:schemeClr val="dk2"/>
                </a:solidFill>
                <a:latin typeface="Roboto"/>
                <a:ea typeface="Roboto"/>
                <a:cs typeface="Roboto"/>
                <a:sym typeface="Roboto"/>
              </a:defRPr>
            </a:lvl7pPr>
            <a:lvl8pPr lvl="7" rtl="0">
              <a:spcBef>
                <a:spcPts val="0"/>
              </a:spcBef>
              <a:spcAft>
                <a:spcPts val="0"/>
              </a:spcAft>
              <a:buClr>
                <a:schemeClr val="dk2"/>
              </a:buClr>
              <a:buSzPts val="2800"/>
              <a:buNone/>
              <a:defRPr>
                <a:solidFill>
                  <a:schemeClr val="dk2"/>
                </a:solidFill>
                <a:latin typeface="Roboto"/>
                <a:ea typeface="Roboto"/>
                <a:cs typeface="Roboto"/>
                <a:sym typeface="Roboto"/>
              </a:defRPr>
            </a:lvl8pPr>
            <a:lvl9pPr lvl="8" rtl="0">
              <a:spcBef>
                <a:spcPts val="0"/>
              </a:spcBef>
              <a:spcAft>
                <a:spcPts val="0"/>
              </a:spcAft>
              <a:buClr>
                <a:schemeClr val="dk2"/>
              </a:buClr>
              <a:buSzPts val="2800"/>
              <a:buNone/>
              <a:defRPr>
                <a:solidFill>
                  <a:schemeClr val="dk2"/>
                </a:solidFill>
                <a:latin typeface="Roboto"/>
                <a:ea typeface="Roboto"/>
                <a:cs typeface="Roboto"/>
                <a:sym typeface="Roboto"/>
              </a:defRPr>
            </a:lvl9pPr>
          </a:lstStyle>
          <a:p>
            <a:endParaRPr/>
          </a:p>
        </p:txBody>
      </p:sp>
      <p:sp>
        <p:nvSpPr>
          <p:cNvPr id="187" name="Google Shape;187;p13"/>
          <p:cNvSpPr txBox="1">
            <a:spLocks noGrp="1"/>
          </p:cNvSpPr>
          <p:nvPr>
            <p:ph type="subTitle" idx="1"/>
          </p:nvPr>
        </p:nvSpPr>
        <p:spPr>
          <a:xfrm>
            <a:off x="2068950" y="2324349"/>
            <a:ext cx="2316000" cy="54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8" name="Google Shape;188;p13"/>
          <p:cNvSpPr txBox="1">
            <a:spLocks noGrp="1"/>
          </p:cNvSpPr>
          <p:nvPr>
            <p:ph type="title" idx="2"/>
          </p:nvPr>
        </p:nvSpPr>
        <p:spPr>
          <a:xfrm>
            <a:off x="1949200" y="1958089"/>
            <a:ext cx="2555700" cy="439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a:endParaRPr/>
          </a:p>
        </p:txBody>
      </p:sp>
      <p:sp>
        <p:nvSpPr>
          <p:cNvPr id="189" name="Google Shape;189;p13"/>
          <p:cNvSpPr txBox="1">
            <a:spLocks noGrp="1"/>
          </p:cNvSpPr>
          <p:nvPr>
            <p:ph type="title" idx="3" hasCustomPrompt="1"/>
          </p:nvPr>
        </p:nvSpPr>
        <p:spPr>
          <a:xfrm>
            <a:off x="2725973" y="1382375"/>
            <a:ext cx="1002000" cy="439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3000"/>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190" name="Google Shape;190;p13"/>
          <p:cNvSpPr txBox="1">
            <a:spLocks noGrp="1"/>
          </p:cNvSpPr>
          <p:nvPr>
            <p:ph type="subTitle" idx="4"/>
          </p:nvPr>
        </p:nvSpPr>
        <p:spPr>
          <a:xfrm>
            <a:off x="4758835" y="2324349"/>
            <a:ext cx="2316000" cy="54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91" name="Google Shape;191;p13"/>
          <p:cNvSpPr txBox="1">
            <a:spLocks noGrp="1"/>
          </p:cNvSpPr>
          <p:nvPr>
            <p:ph type="title" idx="5"/>
          </p:nvPr>
        </p:nvSpPr>
        <p:spPr>
          <a:xfrm>
            <a:off x="4639100" y="1958089"/>
            <a:ext cx="2555700" cy="439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a:endParaRPr/>
          </a:p>
        </p:txBody>
      </p:sp>
      <p:sp>
        <p:nvSpPr>
          <p:cNvPr id="192" name="Google Shape;192;p13"/>
          <p:cNvSpPr txBox="1">
            <a:spLocks noGrp="1"/>
          </p:cNvSpPr>
          <p:nvPr>
            <p:ph type="title" idx="6" hasCustomPrompt="1"/>
          </p:nvPr>
        </p:nvSpPr>
        <p:spPr>
          <a:xfrm>
            <a:off x="5415835" y="1382300"/>
            <a:ext cx="1002000" cy="439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3000"/>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193" name="Google Shape;193;p13"/>
          <p:cNvSpPr txBox="1">
            <a:spLocks noGrp="1"/>
          </p:cNvSpPr>
          <p:nvPr>
            <p:ph type="subTitle" idx="7"/>
          </p:nvPr>
        </p:nvSpPr>
        <p:spPr>
          <a:xfrm>
            <a:off x="2068950" y="4057102"/>
            <a:ext cx="2316000" cy="54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94" name="Google Shape;194;p13"/>
          <p:cNvSpPr txBox="1">
            <a:spLocks noGrp="1"/>
          </p:cNvSpPr>
          <p:nvPr>
            <p:ph type="title" idx="8"/>
          </p:nvPr>
        </p:nvSpPr>
        <p:spPr>
          <a:xfrm>
            <a:off x="1949200" y="3671814"/>
            <a:ext cx="2555700" cy="439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a:endParaRPr/>
          </a:p>
        </p:txBody>
      </p:sp>
      <p:sp>
        <p:nvSpPr>
          <p:cNvPr id="195" name="Google Shape;195;p13"/>
          <p:cNvSpPr txBox="1">
            <a:spLocks noGrp="1"/>
          </p:cNvSpPr>
          <p:nvPr>
            <p:ph type="title" idx="9" hasCustomPrompt="1"/>
          </p:nvPr>
        </p:nvSpPr>
        <p:spPr>
          <a:xfrm>
            <a:off x="2725962" y="3096051"/>
            <a:ext cx="1002000" cy="439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3000"/>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196" name="Google Shape;196;p13"/>
          <p:cNvSpPr txBox="1">
            <a:spLocks noGrp="1"/>
          </p:cNvSpPr>
          <p:nvPr>
            <p:ph type="subTitle" idx="13"/>
          </p:nvPr>
        </p:nvSpPr>
        <p:spPr>
          <a:xfrm>
            <a:off x="4758810" y="4057102"/>
            <a:ext cx="2316000" cy="54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97" name="Google Shape;197;p13"/>
          <p:cNvSpPr txBox="1">
            <a:spLocks noGrp="1"/>
          </p:cNvSpPr>
          <p:nvPr>
            <p:ph type="title" idx="14"/>
          </p:nvPr>
        </p:nvSpPr>
        <p:spPr>
          <a:xfrm>
            <a:off x="4639069" y="3671814"/>
            <a:ext cx="2555700" cy="439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a:endParaRPr/>
          </a:p>
        </p:txBody>
      </p:sp>
      <p:sp>
        <p:nvSpPr>
          <p:cNvPr id="198" name="Google Shape;198;p13"/>
          <p:cNvSpPr txBox="1">
            <a:spLocks noGrp="1"/>
          </p:cNvSpPr>
          <p:nvPr>
            <p:ph type="title" idx="15" hasCustomPrompt="1"/>
          </p:nvPr>
        </p:nvSpPr>
        <p:spPr>
          <a:xfrm>
            <a:off x="5415835" y="3096048"/>
            <a:ext cx="1002000" cy="439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3000"/>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
  <p:cSld name="CUSTOM_7">
    <p:spTree>
      <p:nvGrpSpPr>
        <p:cNvPr id="1" name="Shape 199"/>
        <p:cNvGrpSpPr/>
        <p:nvPr/>
      </p:nvGrpSpPr>
      <p:grpSpPr>
        <a:xfrm>
          <a:off x="0" y="0"/>
          <a:ext cx="0" cy="0"/>
          <a:chOff x="0" y="0"/>
          <a:chExt cx="0" cy="0"/>
        </a:xfrm>
      </p:grpSpPr>
      <p:sp>
        <p:nvSpPr>
          <p:cNvPr id="200" name="Google Shape;200;p14"/>
          <p:cNvSpPr txBox="1">
            <a:spLocks noGrp="1"/>
          </p:cNvSpPr>
          <p:nvPr>
            <p:ph type="title"/>
          </p:nvPr>
        </p:nvSpPr>
        <p:spPr>
          <a:xfrm>
            <a:off x="713100" y="540000"/>
            <a:ext cx="7710900" cy="1023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1" name="Google Shape;201;p14"/>
          <p:cNvSpPr txBox="1">
            <a:spLocks noGrp="1"/>
          </p:cNvSpPr>
          <p:nvPr>
            <p:ph type="subTitle" idx="1"/>
          </p:nvPr>
        </p:nvSpPr>
        <p:spPr>
          <a:xfrm>
            <a:off x="1002276" y="3148509"/>
            <a:ext cx="18597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02" name="Google Shape;202;p14"/>
          <p:cNvSpPr txBox="1">
            <a:spLocks noGrp="1"/>
          </p:cNvSpPr>
          <p:nvPr>
            <p:ph type="title" idx="2"/>
          </p:nvPr>
        </p:nvSpPr>
        <p:spPr>
          <a:xfrm>
            <a:off x="1002275" y="2771675"/>
            <a:ext cx="1859700" cy="420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203" name="Google Shape;203;p14"/>
          <p:cNvSpPr txBox="1">
            <a:spLocks noGrp="1"/>
          </p:cNvSpPr>
          <p:nvPr>
            <p:ph type="subTitle" idx="3"/>
          </p:nvPr>
        </p:nvSpPr>
        <p:spPr>
          <a:xfrm>
            <a:off x="6314181" y="3148509"/>
            <a:ext cx="18597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04" name="Google Shape;204;p14"/>
          <p:cNvSpPr txBox="1">
            <a:spLocks noGrp="1"/>
          </p:cNvSpPr>
          <p:nvPr>
            <p:ph type="title" idx="4"/>
          </p:nvPr>
        </p:nvSpPr>
        <p:spPr>
          <a:xfrm>
            <a:off x="6314176" y="2771675"/>
            <a:ext cx="1859700" cy="420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205" name="Google Shape;205;p14"/>
          <p:cNvSpPr txBox="1">
            <a:spLocks noGrp="1"/>
          </p:cNvSpPr>
          <p:nvPr>
            <p:ph type="subTitle" idx="5"/>
          </p:nvPr>
        </p:nvSpPr>
        <p:spPr>
          <a:xfrm>
            <a:off x="3658224" y="3148509"/>
            <a:ext cx="18597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06" name="Google Shape;206;p14"/>
          <p:cNvSpPr txBox="1">
            <a:spLocks noGrp="1"/>
          </p:cNvSpPr>
          <p:nvPr>
            <p:ph type="title" idx="6"/>
          </p:nvPr>
        </p:nvSpPr>
        <p:spPr>
          <a:xfrm>
            <a:off x="3658221" y="2771675"/>
            <a:ext cx="1859700" cy="420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grpSp>
        <p:nvGrpSpPr>
          <p:cNvPr id="207" name="Google Shape;207;p14"/>
          <p:cNvGrpSpPr/>
          <p:nvPr/>
        </p:nvGrpSpPr>
        <p:grpSpPr>
          <a:xfrm>
            <a:off x="0" y="0"/>
            <a:ext cx="9144007" cy="5143503"/>
            <a:chOff x="0" y="0"/>
            <a:chExt cx="9144007" cy="5143503"/>
          </a:xfrm>
        </p:grpSpPr>
        <p:grpSp>
          <p:nvGrpSpPr>
            <p:cNvPr id="208" name="Google Shape;208;p14"/>
            <p:cNvGrpSpPr/>
            <p:nvPr/>
          </p:nvGrpSpPr>
          <p:grpSpPr>
            <a:xfrm>
              <a:off x="0" y="0"/>
              <a:ext cx="9144007" cy="5143503"/>
              <a:chOff x="0" y="0"/>
              <a:chExt cx="9144007" cy="5143503"/>
            </a:xfrm>
          </p:grpSpPr>
          <p:sp>
            <p:nvSpPr>
              <p:cNvPr id="209" name="Google Shape;209;p14"/>
              <p:cNvSpPr/>
              <p:nvPr/>
            </p:nvSpPr>
            <p:spPr>
              <a:xfrm>
                <a:off x="0" y="1343937"/>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4"/>
              <p:cNvSpPr/>
              <p:nvPr/>
            </p:nvSpPr>
            <p:spPr>
              <a:xfrm>
                <a:off x="0" y="0"/>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4"/>
              <p:cNvSpPr/>
              <p:nvPr/>
            </p:nvSpPr>
            <p:spPr>
              <a:xfrm>
                <a:off x="4231368" y="0"/>
                <a:ext cx="1683185" cy="227941"/>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4"/>
              <p:cNvSpPr/>
              <p:nvPr/>
            </p:nvSpPr>
            <p:spPr>
              <a:xfrm>
                <a:off x="7252879" y="0"/>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4"/>
              <p:cNvSpPr/>
              <p:nvPr/>
            </p:nvSpPr>
            <p:spPr>
              <a:xfrm rot="10800000">
                <a:off x="8926508" y="2642863"/>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4"/>
              <p:cNvSpPr/>
              <p:nvPr/>
            </p:nvSpPr>
            <p:spPr>
              <a:xfrm rot="10800000">
                <a:off x="7253764" y="3998657"/>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4"/>
              <p:cNvSpPr/>
              <p:nvPr/>
            </p:nvSpPr>
            <p:spPr>
              <a:xfrm rot="10800000">
                <a:off x="0" y="2870457"/>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4"/>
              <p:cNvSpPr/>
              <p:nvPr/>
            </p:nvSpPr>
            <p:spPr>
              <a:xfrm rot="10800000">
                <a:off x="3654686" y="4839577"/>
                <a:ext cx="2244192" cy="303926"/>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 name="Google Shape;217;p14"/>
            <p:cNvSpPr/>
            <p:nvPr/>
          </p:nvSpPr>
          <p:spPr>
            <a:xfrm>
              <a:off x="8054595" y="608500"/>
              <a:ext cx="427840" cy="298630"/>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4"/>
            <p:cNvSpPr/>
            <p:nvPr/>
          </p:nvSpPr>
          <p:spPr>
            <a:xfrm>
              <a:off x="276890" y="4235393"/>
              <a:ext cx="549558" cy="372471"/>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4"/>
            <p:cNvSpPr/>
            <p:nvPr/>
          </p:nvSpPr>
          <p:spPr>
            <a:xfrm rot="7711163">
              <a:off x="670355" y="835405"/>
              <a:ext cx="549557" cy="372470"/>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
  <p:cSld name="CUSTOM_6">
    <p:spTree>
      <p:nvGrpSpPr>
        <p:cNvPr id="1" name="Shape 220"/>
        <p:cNvGrpSpPr/>
        <p:nvPr/>
      </p:nvGrpSpPr>
      <p:grpSpPr>
        <a:xfrm>
          <a:off x="0" y="0"/>
          <a:ext cx="0" cy="0"/>
          <a:chOff x="0" y="0"/>
          <a:chExt cx="0" cy="0"/>
        </a:xfrm>
      </p:grpSpPr>
      <p:sp>
        <p:nvSpPr>
          <p:cNvPr id="221" name="Google Shape;221;p15"/>
          <p:cNvSpPr txBox="1">
            <a:spLocks noGrp="1"/>
          </p:cNvSpPr>
          <p:nvPr>
            <p:ph type="title"/>
          </p:nvPr>
        </p:nvSpPr>
        <p:spPr>
          <a:xfrm>
            <a:off x="7201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222" name="Google Shape;222;p15"/>
          <p:cNvSpPr txBox="1">
            <a:spLocks noGrp="1"/>
          </p:cNvSpPr>
          <p:nvPr>
            <p:ph type="subTitle" idx="1"/>
          </p:nvPr>
        </p:nvSpPr>
        <p:spPr>
          <a:xfrm>
            <a:off x="818975" y="1823600"/>
            <a:ext cx="3449400" cy="271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5B595B"/>
              </a:buClr>
              <a:buSzPts val="1400"/>
              <a:buFont typeface="Lato"/>
              <a:buChar char="●"/>
              <a:defRPr>
                <a:latin typeface="Lato"/>
                <a:ea typeface="Lato"/>
                <a:cs typeface="Lato"/>
                <a:sym typeface="Lato"/>
              </a:defRPr>
            </a:lvl1pPr>
            <a:lvl2pPr lvl="1" algn="ctr" rtl="0">
              <a:lnSpc>
                <a:spcPct val="100000"/>
              </a:lnSpc>
              <a:spcBef>
                <a:spcPts val="0"/>
              </a:spcBef>
              <a:spcAft>
                <a:spcPts val="0"/>
              </a:spcAft>
              <a:buClr>
                <a:srgbClr val="5B595B"/>
              </a:buClr>
              <a:buSzPts val="1400"/>
              <a:buFont typeface="Lato"/>
              <a:buChar char="○"/>
              <a:defRPr sz="2100"/>
            </a:lvl2pPr>
            <a:lvl3pPr lvl="2" algn="ctr" rtl="0">
              <a:lnSpc>
                <a:spcPct val="100000"/>
              </a:lnSpc>
              <a:spcBef>
                <a:spcPts val="0"/>
              </a:spcBef>
              <a:spcAft>
                <a:spcPts val="0"/>
              </a:spcAft>
              <a:buClr>
                <a:srgbClr val="5B595B"/>
              </a:buClr>
              <a:buSzPts val="1400"/>
              <a:buFont typeface="Lato"/>
              <a:buChar char="■"/>
              <a:defRPr sz="2100"/>
            </a:lvl3pPr>
            <a:lvl4pPr lvl="3" algn="ctr" rtl="0">
              <a:lnSpc>
                <a:spcPct val="100000"/>
              </a:lnSpc>
              <a:spcBef>
                <a:spcPts val="0"/>
              </a:spcBef>
              <a:spcAft>
                <a:spcPts val="0"/>
              </a:spcAft>
              <a:buClr>
                <a:srgbClr val="5B595B"/>
              </a:buClr>
              <a:buSzPts val="1400"/>
              <a:buFont typeface="Lato"/>
              <a:buChar char="●"/>
              <a:defRPr sz="2100"/>
            </a:lvl4pPr>
            <a:lvl5pPr lvl="4" algn="ctr" rtl="0">
              <a:lnSpc>
                <a:spcPct val="100000"/>
              </a:lnSpc>
              <a:spcBef>
                <a:spcPts val="0"/>
              </a:spcBef>
              <a:spcAft>
                <a:spcPts val="0"/>
              </a:spcAft>
              <a:buClr>
                <a:srgbClr val="5B595B"/>
              </a:buClr>
              <a:buSzPts val="1400"/>
              <a:buFont typeface="Lato"/>
              <a:buChar char="○"/>
              <a:defRPr sz="2100"/>
            </a:lvl5pPr>
            <a:lvl6pPr lvl="5" algn="ctr" rtl="0">
              <a:lnSpc>
                <a:spcPct val="100000"/>
              </a:lnSpc>
              <a:spcBef>
                <a:spcPts val="0"/>
              </a:spcBef>
              <a:spcAft>
                <a:spcPts val="0"/>
              </a:spcAft>
              <a:buClr>
                <a:srgbClr val="5B595B"/>
              </a:buClr>
              <a:buSzPts val="1400"/>
              <a:buFont typeface="Lato"/>
              <a:buChar char="■"/>
              <a:defRPr sz="2100"/>
            </a:lvl6pPr>
            <a:lvl7pPr lvl="6" algn="ctr" rtl="0">
              <a:lnSpc>
                <a:spcPct val="100000"/>
              </a:lnSpc>
              <a:spcBef>
                <a:spcPts val="0"/>
              </a:spcBef>
              <a:spcAft>
                <a:spcPts val="0"/>
              </a:spcAft>
              <a:buClr>
                <a:srgbClr val="5B595B"/>
              </a:buClr>
              <a:buSzPts val="1400"/>
              <a:buFont typeface="Lato"/>
              <a:buChar char="●"/>
              <a:defRPr sz="2100"/>
            </a:lvl7pPr>
            <a:lvl8pPr lvl="7" algn="ctr" rtl="0">
              <a:lnSpc>
                <a:spcPct val="100000"/>
              </a:lnSpc>
              <a:spcBef>
                <a:spcPts val="0"/>
              </a:spcBef>
              <a:spcAft>
                <a:spcPts val="0"/>
              </a:spcAft>
              <a:buClr>
                <a:srgbClr val="5B595B"/>
              </a:buClr>
              <a:buSzPts val="1400"/>
              <a:buFont typeface="Lato"/>
              <a:buChar char="○"/>
              <a:defRPr sz="2100"/>
            </a:lvl8pPr>
            <a:lvl9pPr lvl="8" algn="ctr" rtl="0">
              <a:lnSpc>
                <a:spcPct val="100000"/>
              </a:lnSpc>
              <a:spcBef>
                <a:spcPts val="0"/>
              </a:spcBef>
              <a:spcAft>
                <a:spcPts val="0"/>
              </a:spcAft>
              <a:buClr>
                <a:srgbClr val="5B595B"/>
              </a:buClr>
              <a:buSzPts val="1400"/>
              <a:buFont typeface="Lato"/>
              <a:buChar char="■"/>
              <a:defRPr sz="2100"/>
            </a:lvl9pPr>
          </a:lstStyle>
          <a:p>
            <a:endParaRPr/>
          </a:p>
        </p:txBody>
      </p:sp>
      <p:grpSp>
        <p:nvGrpSpPr>
          <p:cNvPr id="223" name="Google Shape;223;p15"/>
          <p:cNvGrpSpPr/>
          <p:nvPr/>
        </p:nvGrpSpPr>
        <p:grpSpPr>
          <a:xfrm>
            <a:off x="0" y="0"/>
            <a:ext cx="9144007" cy="5143503"/>
            <a:chOff x="0" y="0"/>
            <a:chExt cx="9144007" cy="5143503"/>
          </a:xfrm>
        </p:grpSpPr>
        <p:grpSp>
          <p:nvGrpSpPr>
            <p:cNvPr id="224" name="Google Shape;224;p15"/>
            <p:cNvGrpSpPr/>
            <p:nvPr/>
          </p:nvGrpSpPr>
          <p:grpSpPr>
            <a:xfrm>
              <a:off x="0" y="0"/>
              <a:ext cx="9144007" cy="5143503"/>
              <a:chOff x="0" y="0"/>
              <a:chExt cx="9144007" cy="5143503"/>
            </a:xfrm>
          </p:grpSpPr>
          <p:grpSp>
            <p:nvGrpSpPr>
              <p:cNvPr id="225" name="Google Shape;225;p15"/>
              <p:cNvGrpSpPr/>
              <p:nvPr/>
            </p:nvGrpSpPr>
            <p:grpSpPr>
              <a:xfrm>
                <a:off x="0" y="0"/>
                <a:ext cx="9144007" cy="5143503"/>
                <a:chOff x="0" y="0"/>
                <a:chExt cx="9144007" cy="5143503"/>
              </a:xfrm>
            </p:grpSpPr>
            <p:sp>
              <p:nvSpPr>
                <p:cNvPr id="226" name="Google Shape;226;p15"/>
                <p:cNvSpPr/>
                <p:nvPr/>
              </p:nvSpPr>
              <p:spPr>
                <a:xfrm>
                  <a:off x="0" y="1343937"/>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a:off x="0" y="0"/>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a:off x="4231368" y="0"/>
                  <a:ext cx="1683185" cy="227941"/>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5"/>
                <p:cNvSpPr/>
                <p:nvPr/>
              </p:nvSpPr>
              <p:spPr>
                <a:xfrm>
                  <a:off x="7252879" y="0"/>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5"/>
                <p:cNvSpPr/>
                <p:nvPr/>
              </p:nvSpPr>
              <p:spPr>
                <a:xfrm rot="10800000">
                  <a:off x="8926508" y="2642863"/>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5"/>
                <p:cNvSpPr/>
                <p:nvPr/>
              </p:nvSpPr>
              <p:spPr>
                <a:xfrm rot="10800000">
                  <a:off x="7253764" y="3998657"/>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5"/>
                <p:cNvSpPr/>
                <p:nvPr/>
              </p:nvSpPr>
              <p:spPr>
                <a:xfrm rot="10800000">
                  <a:off x="0" y="2870457"/>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5"/>
                <p:cNvSpPr/>
                <p:nvPr/>
              </p:nvSpPr>
              <p:spPr>
                <a:xfrm rot="10800000">
                  <a:off x="3654686" y="4839577"/>
                  <a:ext cx="2244192" cy="303926"/>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 name="Google Shape;234;p15"/>
              <p:cNvSpPr/>
              <p:nvPr/>
            </p:nvSpPr>
            <p:spPr>
              <a:xfrm rot="3578401">
                <a:off x="8274933" y="511174"/>
                <a:ext cx="427837" cy="298629"/>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5"/>
              <p:cNvSpPr/>
              <p:nvPr/>
            </p:nvSpPr>
            <p:spPr>
              <a:xfrm>
                <a:off x="276890" y="4235393"/>
                <a:ext cx="549558" cy="372471"/>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5"/>
              <p:cNvSpPr/>
              <p:nvPr/>
            </p:nvSpPr>
            <p:spPr>
              <a:xfrm rot="7711163">
                <a:off x="670342" y="353768"/>
                <a:ext cx="549557" cy="372470"/>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 name="Google Shape;237;p15"/>
            <p:cNvSpPr/>
            <p:nvPr/>
          </p:nvSpPr>
          <p:spPr>
            <a:xfrm rot="9555919">
              <a:off x="8102058" y="4523700"/>
              <a:ext cx="427838" cy="298629"/>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 name="Google Shape;238;p15"/>
          <p:cNvSpPr txBox="1">
            <a:spLocks noGrp="1"/>
          </p:cNvSpPr>
          <p:nvPr>
            <p:ph type="subTitle" idx="2"/>
          </p:nvPr>
        </p:nvSpPr>
        <p:spPr>
          <a:xfrm>
            <a:off x="4875625" y="1823600"/>
            <a:ext cx="3449400" cy="271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5B595B"/>
              </a:buClr>
              <a:buSzPts val="1400"/>
              <a:buFont typeface="Lato"/>
              <a:buChar char="●"/>
              <a:defRPr>
                <a:latin typeface="Lato"/>
                <a:ea typeface="Lato"/>
                <a:cs typeface="Lato"/>
                <a:sym typeface="Lato"/>
              </a:defRPr>
            </a:lvl1pPr>
            <a:lvl2pPr lvl="1" algn="ctr" rtl="0">
              <a:lnSpc>
                <a:spcPct val="100000"/>
              </a:lnSpc>
              <a:spcBef>
                <a:spcPts val="0"/>
              </a:spcBef>
              <a:spcAft>
                <a:spcPts val="0"/>
              </a:spcAft>
              <a:buClr>
                <a:srgbClr val="5B595B"/>
              </a:buClr>
              <a:buSzPts val="1400"/>
              <a:buFont typeface="Lato"/>
              <a:buChar char="○"/>
              <a:defRPr sz="2100"/>
            </a:lvl2pPr>
            <a:lvl3pPr lvl="2" algn="ctr" rtl="0">
              <a:lnSpc>
                <a:spcPct val="100000"/>
              </a:lnSpc>
              <a:spcBef>
                <a:spcPts val="0"/>
              </a:spcBef>
              <a:spcAft>
                <a:spcPts val="0"/>
              </a:spcAft>
              <a:buClr>
                <a:srgbClr val="5B595B"/>
              </a:buClr>
              <a:buSzPts val="1400"/>
              <a:buFont typeface="Lato"/>
              <a:buChar char="■"/>
              <a:defRPr sz="2100"/>
            </a:lvl3pPr>
            <a:lvl4pPr lvl="3" algn="ctr" rtl="0">
              <a:lnSpc>
                <a:spcPct val="100000"/>
              </a:lnSpc>
              <a:spcBef>
                <a:spcPts val="0"/>
              </a:spcBef>
              <a:spcAft>
                <a:spcPts val="0"/>
              </a:spcAft>
              <a:buClr>
                <a:srgbClr val="5B595B"/>
              </a:buClr>
              <a:buSzPts val="1400"/>
              <a:buFont typeface="Lato"/>
              <a:buChar char="●"/>
              <a:defRPr sz="2100"/>
            </a:lvl4pPr>
            <a:lvl5pPr lvl="4" algn="ctr" rtl="0">
              <a:lnSpc>
                <a:spcPct val="100000"/>
              </a:lnSpc>
              <a:spcBef>
                <a:spcPts val="0"/>
              </a:spcBef>
              <a:spcAft>
                <a:spcPts val="0"/>
              </a:spcAft>
              <a:buClr>
                <a:srgbClr val="5B595B"/>
              </a:buClr>
              <a:buSzPts val="1400"/>
              <a:buFont typeface="Lato"/>
              <a:buChar char="○"/>
              <a:defRPr sz="2100"/>
            </a:lvl5pPr>
            <a:lvl6pPr lvl="5" algn="ctr" rtl="0">
              <a:lnSpc>
                <a:spcPct val="100000"/>
              </a:lnSpc>
              <a:spcBef>
                <a:spcPts val="0"/>
              </a:spcBef>
              <a:spcAft>
                <a:spcPts val="0"/>
              </a:spcAft>
              <a:buClr>
                <a:srgbClr val="5B595B"/>
              </a:buClr>
              <a:buSzPts val="1400"/>
              <a:buFont typeface="Lato"/>
              <a:buChar char="■"/>
              <a:defRPr sz="2100"/>
            </a:lvl6pPr>
            <a:lvl7pPr lvl="6" algn="ctr" rtl="0">
              <a:lnSpc>
                <a:spcPct val="100000"/>
              </a:lnSpc>
              <a:spcBef>
                <a:spcPts val="0"/>
              </a:spcBef>
              <a:spcAft>
                <a:spcPts val="0"/>
              </a:spcAft>
              <a:buClr>
                <a:srgbClr val="5B595B"/>
              </a:buClr>
              <a:buSzPts val="1400"/>
              <a:buFont typeface="Lato"/>
              <a:buChar char="●"/>
              <a:defRPr sz="2100"/>
            </a:lvl7pPr>
            <a:lvl8pPr lvl="7" algn="ctr" rtl="0">
              <a:lnSpc>
                <a:spcPct val="100000"/>
              </a:lnSpc>
              <a:spcBef>
                <a:spcPts val="0"/>
              </a:spcBef>
              <a:spcAft>
                <a:spcPts val="0"/>
              </a:spcAft>
              <a:buClr>
                <a:srgbClr val="5B595B"/>
              </a:buClr>
              <a:buSzPts val="1400"/>
              <a:buFont typeface="Lato"/>
              <a:buChar char="○"/>
              <a:defRPr sz="2100"/>
            </a:lvl8pPr>
            <a:lvl9pPr lvl="8" algn="ctr" rtl="0">
              <a:lnSpc>
                <a:spcPct val="100000"/>
              </a:lnSpc>
              <a:spcBef>
                <a:spcPts val="0"/>
              </a:spcBef>
              <a:spcAft>
                <a:spcPts val="0"/>
              </a:spcAft>
              <a:buClr>
                <a:srgbClr val="5B595B"/>
              </a:buClr>
              <a:buSzPts val="1400"/>
              <a:buFont typeface="Lato"/>
              <a:buChar char="■"/>
              <a:defRPr sz="21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239"/>
        <p:cNvGrpSpPr/>
        <p:nvPr/>
      </p:nvGrpSpPr>
      <p:grpSpPr>
        <a:xfrm>
          <a:off x="0" y="0"/>
          <a:ext cx="0" cy="0"/>
          <a:chOff x="0" y="0"/>
          <a:chExt cx="0" cy="0"/>
        </a:xfrm>
      </p:grpSpPr>
      <p:sp>
        <p:nvSpPr>
          <p:cNvPr id="240" name="Google Shape;240;p16"/>
          <p:cNvSpPr/>
          <p:nvPr/>
        </p:nvSpPr>
        <p:spPr>
          <a:xfrm rot="141922">
            <a:off x="-421651" y="389654"/>
            <a:ext cx="6769323" cy="4138494"/>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16"/>
          <p:cNvGrpSpPr/>
          <p:nvPr/>
        </p:nvGrpSpPr>
        <p:grpSpPr>
          <a:xfrm>
            <a:off x="0" y="0"/>
            <a:ext cx="9144007" cy="5143503"/>
            <a:chOff x="0" y="0"/>
            <a:chExt cx="9144007" cy="5143503"/>
          </a:xfrm>
        </p:grpSpPr>
        <p:sp>
          <p:nvSpPr>
            <p:cNvPr id="242" name="Google Shape;242;p16"/>
            <p:cNvSpPr/>
            <p:nvPr/>
          </p:nvSpPr>
          <p:spPr>
            <a:xfrm>
              <a:off x="0" y="1343937"/>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6"/>
            <p:cNvSpPr/>
            <p:nvPr/>
          </p:nvSpPr>
          <p:spPr>
            <a:xfrm>
              <a:off x="0" y="0"/>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6"/>
            <p:cNvSpPr/>
            <p:nvPr/>
          </p:nvSpPr>
          <p:spPr>
            <a:xfrm>
              <a:off x="4231368" y="0"/>
              <a:ext cx="1683185" cy="227941"/>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6"/>
            <p:cNvSpPr/>
            <p:nvPr/>
          </p:nvSpPr>
          <p:spPr>
            <a:xfrm>
              <a:off x="7252879" y="0"/>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6"/>
            <p:cNvSpPr/>
            <p:nvPr/>
          </p:nvSpPr>
          <p:spPr>
            <a:xfrm rot="10800000">
              <a:off x="8926508" y="2642863"/>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rot="10800000">
              <a:off x="7253764" y="3998657"/>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6"/>
            <p:cNvSpPr/>
            <p:nvPr/>
          </p:nvSpPr>
          <p:spPr>
            <a:xfrm rot="10800000">
              <a:off x="0" y="2870457"/>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6"/>
            <p:cNvSpPr/>
            <p:nvPr/>
          </p:nvSpPr>
          <p:spPr>
            <a:xfrm rot="10800000">
              <a:off x="3654686" y="4839577"/>
              <a:ext cx="2244192" cy="303926"/>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250;p16"/>
          <p:cNvSpPr/>
          <p:nvPr/>
        </p:nvSpPr>
        <p:spPr>
          <a:xfrm>
            <a:off x="8280595" y="540000"/>
            <a:ext cx="427840" cy="298630"/>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6"/>
          <p:cNvSpPr/>
          <p:nvPr/>
        </p:nvSpPr>
        <p:spPr>
          <a:xfrm rot="7711163">
            <a:off x="646980" y="297680"/>
            <a:ext cx="549557" cy="372470"/>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6"/>
          <p:cNvSpPr/>
          <p:nvPr/>
        </p:nvSpPr>
        <p:spPr>
          <a:xfrm rot="2700000">
            <a:off x="405682" y="4280974"/>
            <a:ext cx="427839" cy="298633"/>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6"/>
          <p:cNvSpPr txBox="1">
            <a:spLocks noGrp="1"/>
          </p:cNvSpPr>
          <p:nvPr>
            <p:ph type="title"/>
          </p:nvPr>
        </p:nvSpPr>
        <p:spPr>
          <a:xfrm>
            <a:off x="720000" y="3338149"/>
            <a:ext cx="3848700" cy="3021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dk2"/>
              </a:buClr>
              <a:buSzPts val="1400"/>
              <a:buNone/>
              <a:defRPr sz="14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254" name="Google Shape;254;p16"/>
          <p:cNvSpPr txBox="1">
            <a:spLocks noGrp="1"/>
          </p:cNvSpPr>
          <p:nvPr>
            <p:ph type="subTitle" idx="1"/>
          </p:nvPr>
        </p:nvSpPr>
        <p:spPr>
          <a:xfrm>
            <a:off x="720000" y="1418350"/>
            <a:ext cx="5165100" cy="1930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
  <p:cSld name="CUSTOM_1_1">
    <p:spTree>
      <p:nvGrpSpPr>
        <p:cNvPr id="1" name="Shape 255"/>
        <p:cNvGrpSpPr/>
        <p:nvPr/>
      </p:nvGrpSpPr>
      <p:grpSpPr>
        <a:xfrm>
          <a:off x="0" y="0"/>
          <a:ext cx="0" cy="0"/>
          <a:chOff x="0" y="0"/>
          <a:chExt cx="0" cy="0"/>
        </a:xfrm>
      </p:grpSpPr>
      <p:sp>
        <p:nvSpPr>
          <p:cNvPr id="256" name="Google Shape;256;p17"/>
          <p:cNvSpPr/>
          <p:nvPr/>
        </p:nvSpPr>
        <p:spPr>
          <a:xfrm rot="10800000">
            <a:off x="-316949" y="1207835"/>
            <a:ext cx="9577849" cy="3803190"/>
          </a:xfrm>
          <a:custGeom>
            <a:avLst/>
            <a:gdLst/>
            <a:ahLst/>
            <a:cxnLst/>
            <a:rect l="l" t="t" r="r" b="b"/>
            <a:pathLst>
              <a:path w="27805" h="15479" extrusionOk="0">
                <a:moveTo>
                  <a:pt x="7126" y="1"/>
                </a:moveTo>
                <a:cubicBezTo>
                  <a:pt x="5779" y="1"/>
                  <a:pt x="4507" y="474"/>
                  <a:pt x="3629" y="990"/>
                </a:cubicBezTo>
                <a:cubicBezTo>
                  <a:pt x="2736" y="1508"/>
                  <a:pt x="1116" y="2793"/>
                  <a:pt x="781" y="3945"/>
                </a:cubicBezTo>
                <a:cubicBezTo>
                  <a:pt x="0" y="6770"/>
                  <a:pt x="4928" y="6382"/>
                  <a:pt x="2884" y="9971"/>
                </a:cubicBezTo>
                <a:cubicBezTo>
                  <a:pt x="857" y="13560"/>
                  <a:pt x="9021" y="15363"/>
                  <a:pt x="12780" y="15475"/>
                </a:cubicBezTo>
                <a:cubicBezTo>
                  <a:pt x="12886" y="15477"/>
                  <a:pt x="12994" y="15479"/>
                  <a:pt x="13104" y="15479"/>
                </a:cubicBezTo>
                <a:cubicBezTo>
                  <a:pt x="16559" y="15479"/>
                  <a:pt x="21317" y="14041"/>
                  <a:pt x="24367" y="11069"/>
                </a:cubicBezTo>
                <a:cubicBezTo>
                  <a:pt x="27804" y="7721"/>
                  <a:pt x="24680" y="2195"/>
                  <a:pt x="21443" y="1173"/>
                </a:cubicBezTo>
                <a:cubicBezTo>
                  <a:pt x="21020" y="1038"/>
                  <a:pt x="20623" y="985"/>
                  <a:pt x="20234" y="985"/>
                </a:cubicBezTo>
                <a:cubicBezTo>
                  <a:pt x="18736" y="985"/>
                  <a:pt x="17357" y="1777"/>
                  <a:pt x="15028" y="1777"/>
                </a:cubicBezTo>
                <a:cubicBezTo>
                  <a:pt x="13532" y="1777"/>
                  <a:pt x="11643" y="1449"/>
                  <a:pt x="9079" y="374"/>
                </a:cubicBezTo>
                <a:cubicBezTo>
                  <a:pt x="8434" y="109"/>
                  <a:pt x="7772" y="1"/>
                  <a:pt x="7126" y="1"/>
                </a:cubicBezTo>
                <a:close/>
              </a:path>
            </a:pathLst>
          </a:custGeom>
          <a:solidFill>
            <a:srgbClr val="002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 name="Google Shape;257;p17"/>
          <p:cNvGrpSpPr/>
          <p:nvPr/>
        </p:nvGrpSpPr>
        <p:grpSpPr>
          <a:xfrm rot="10800000" flipH="1">
            <a:off x="0" y="0"/>
            <a:ext cx="9144007" cy="5143503"/>
            <a:chOff x="0" y="0"/>
            <a:chExt cx="9144007" cy="5143503"/>
          </a:xfrm>
        </p:grpSpPr>
        <p:grpSp>
          <p:nvGrpSpPr>
            <p:cNvPr id="258" name="Google Shape;258;p17"/>
            <p:cNvGrpSpPr/>
            <p:nvPr/>
          </p:nvGrpSpPr>
          <p:grpSpPr>
            <a:xfrm>
              <a:off x="0" y="0"/>
              <a:ext cx="9144007" cy="5143503"/>
              <a:chOff x="0" y="0"/>
              <a:chExt cx="9144007" cy="5143503"/>
            </a:xfrm>
          </p:grpSpPr>
          <p:grpSp>
            <p:nvGrpSpPr>
              <p:cNvPr id="259" name="Google Shape;259;p17"/>
              <p:cNvGrpSpPr/>
              <p:nvPr/>
            </p:nvGrpSpPr>
            <p:grpSpPr>
              <a:xfrm>
                <a:off x="0" y="0"/>
                <a:ext cx="9144007" cy="5143503"/>
                <a:chOff x="0" y="0"/>
                <a:chExt cx="9144007" cy="5143503"/>
              </a:xfrm>
            </p:grpSpPr>
            <p:sp>
              <p:nvSpPr>
                <p:cNvPr id="260" name="Google Shape;260;p17"/>
                <p:cNvSpPr/>
                <p:nvPr/>
              </p:nvSpPr>
              <p:spPr>
                <a:xfrm>
                  <a:off x="0" y="1343937"/>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7"/>
                <p:cNvSpPr/>
                <p:nvPr/>
              </p:nvSpPr>
              <p:spPr>
                <a:xfrm>
                  <a:off x="0" y="0"/>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7"/>
                <p:cNvSpPr/>
                <p:nvPr/>
              </p:nvSpPr>
              <p:spPr>
                <a:xfrm>
                  <a:off x="4231368" y="0"/>
                  <a:ext cx="1683185" cy="227941"/>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7"/>
                <p:cNvSpPr/>
                <p:nvPr/>
              </p:nvSpPr>
              <p:spPr>
                <a:xfrm>
                  <a:off x="7252879" y="0"/>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7"/>
                <p:cNvSpPr/>
                <p:nvPr/>
              </p:nvSpPr>
              <p:spPr>
                <a:xfrm rot="10800000">
                  <a:off x="8926508" y="2642863"/>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7"/>
                <p:cNvSpPr/>
                <p:nvPr/>
              </p:nvSpPr>
              <p:spPr>
                <a:xfrm rot="10800000">
                  <a:off x="7253764" y="3998657"/>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7"/>
                <p:cNvSpPr/>
                <p:nvPr/>
              </p:nvSpPr>
              <p:spPr>
                <a:xfrm rot="10800000">
                  <a:off x="0" y="2870457"/>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7"/>
                <p:cNvSpPr/>
                <p:nvPr/>
              </p:nvSpPr>
              <p:spPr>
                <a:xfrm rot="10800000">
                  <a:off x="3654686" y="4839577"/>
                  <a:ext cx="2244192" cy="303926"/>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 name="Google Shape;268;p17"/>
              <p:cNvSpPr/>
              <p:nvPr/>
            </p:nvSpPr>
            <p:spPr>
              <a:xfrm rot="3578401">
                <a:off x="8274933" y="511174"/>
                <a:ext cx="427837" cy="298629"/>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7"/>
              <p:cNvSpPr/>
              <p:nvPr/>
            </p:nvSpPr>
            <p:spPr>
              <a:xfrm>
                <a:off x="276890" y="4235393"/>
                <a:ext cx="549558" cy="372471"/>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7"/>
              <p:cNvSpPr/>
              <p:nvPr/>
            </p:nvSpPr>
            <p:spPr>
              <a:xfrm rot="7711163">
                <a:off x="670342" y="353768"/>
                <a:ext cx="549557" cy="372470"/>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 name="Google Shape;271;p17"/>
            <p:cNvSpPr/>
            <p:nvPr/>
          </p:nvSpPr>
          <p:spPr>
            <a:xfrm rot="9555919">
              <a:off x="8102058" y="4523700"/>
              <a:ext cx="427838" cy="298629"/>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17"/>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273" name="Google Shape;273;p17"/>
          <p:cNvSpPr txBox="1">
            <a:spLocks noGrp="1"/>
          </p:cNvSpPr>
          <p:nvPr>
            <p:ph type="subTitle" idx="1"/>
          </p:nvPr>
        </p:nvSpPr>
        <p:spPr>
          <a:xfrm>
            <a:off x="1009275" y="2343371"/>
            <a:ext cx="2202900" cy="57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4" name="Google Shape;274;p17"/>
          <p:cNvSpPr txBox="1">
            <a:spLocks noGrp="1"/>
          </p:cNvSpPr>
          <p:nvPr>
            <p:ph type="title" idx="2"/>
          </p:nvPr>
        </p:nvSpPr>
        <p:spPr>
          <a:xfrm>
            <a:off x="1009275" y="1969875"/>
            <a:ext cx="2202900" cy="373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275" name="Google Shape;275;p17"/>
          <p:cNvSpPr txBox="1">
            <a:spLocks noGrp="1"/>
          </p:cNvSpPr>
          <p:nvPr>
            <p:ph type="subTitle" idx="3"/>
          </p:nvPr>
        </p:nvSpPr>
        <p:spPr>
          <a:xfrm>
            <a:off x="3470575" y="2343371"/>
            <a:ext cx="2202900" cy="57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6" name="Google Shape;276;p17"/>
          <p:cNvSpPr txBox="1">
            <a:spLocks noGrp="1"/>
          </p:cNvSpPr>
          <p:nvPr>
            <p:ph type="title" idx="4"/>
          </p:nvPr>
        </p:nvSpPr>
        <p:spPr>
          <a:xfrm>
            <a:off x="3470576" y="1969875"/>
            <a:ext cx="2202900" cy="373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277" name="Google Shape;277;p17"/>
          <p:cNvSpPr txBox="1">
            <a:spLocks noGrp="1"/>
          </p:cNvSpPr>
          <p:nvPr>
            <p:ph type="subTitle" idx="5"/>
          </p:nvPr>
        </p:nvSpPr>
        <p:spPr>
          <a:xfrm>
            <a:off x="5931825" y="2343371"/>
            <a:ext cx="2202900" cy="57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8" name="Google Shape;278;p17"/>
          <p:cNvSpPr txBox="1">
            <a:spLocks noGrp="1"/>
          </p:cNvSpPr>
          <p:nvPr>
            <p:ph type="title" idx="6"/>
          </p:nvPr>
        </p:nvSpPr>
        <p:spPr>
          <a:xfrm>
            <a:off x="5931827" y="1969875"/>
            <a:ext cx="2202900" cy="373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279" name="Google Shape;279;p17"/>
          <p:cNvSpPr txBox="1">
            <a:spLocks noGrp="1"/>
          </p:cNvSpPr>
          <p:nvPr>
            <p:ph type="subTitle" idx="7"/>
          </p:nvPr>
        </p:nvSpPr>
        <p:spPr>
          <a:xfrm>
            <a:off x="1009275" y="3904700"/>
            <a:ext cx="2202900" cy="57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80" name="Google Shape;280;p17"/>
          <p:cNvSpPr txBox="1">
            <a:spLocks noGrp="1"/>
          </p:cNvSpPr>
          <p:nvPr>
            <p:ph type="title" idx="8"/>
          </p:nvPr>
        </p:nvSpPr>
        <p:spPr>
          <a:xfrm>
            <a:off x="1009275" y="3531193"/>
            <a:ext cx="2202900" cy="373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281" name="Google Shape;281;p17"/>
          <p:cNvSpPr txBox="1">
            <a:spLocks noGrp="1"/>
          </p:cNvSpPr>
          <p:nvPr>
            <p:ph type="subTitle" idx="9"/>
          </p:nvPr>
        </p:nvSpPr>
        <p:spPr>
          <a:xfrm>
            <a:off x="3470575" y="3904700"/>
            <a:ext cx="2202900" cy="57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82" name="Google Shape;282;p17"/>
          <p:cNvSpPr txBox="1">
            <a:spLocks noGrp="1"/>
          </p:cNvSpPr>
          <p:nvPr>
            <p:ph type="title" idx="13"/>
          </p:nvPr>
        </p:nvSpPr>
        <p:spPr>
          <a:xfrm>
            <a:off x="3470576" y="3531193"/>
            <a:ext cx="2202900" cy="373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283" name="Google Shape;283;p17"/>
          <p:cNvSpPr txBox="1">
            <a:spLocks noGrp="1"/>
          </p:cNvSpPr>
          <p:nvPr>
            <p:ph type="subTitle" idx="14"/>
          </p:nvPr>
        </p:nvSpPr>
        <p:spPr>
          <a:xfrm>
            <a:off x="5931825" y="3904700"/>
            <a:ext cx="2202900" cy="57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84" name="Google Shape;284;p17"/>
          <p:cNvSpPr txBox="1">
            <a:spLocks noGrp="1"/>
          </p:cNvSpPr>
          <p:nvPr>
            <p:ph type="title" idx="15"/>
          </p:nvPr>
        </p:nvSpPr>
        <p:spPr>
          <a:xfrm>
            <a:off x="5931827" y="3531193"/>
            <a:ext cx="2202900" cy="373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CUSTOM_5">
    <p:spTree>
      <p:nvGrpSpPr>
        <p:cNvPr id="1" name="Shape 285"/>
        <p:cNvGrpSpPr/>
        <p:nvPr/>
      </p:nvGrpSpPr>
      <p:grpSpPr>
        <a:xfrm>
          <a:off x="0" y="0"/>
          <a:ext cx="0" cy="0"/>
          <a:chOff x="0" y="0"/>
          <a:chExt cx="0" cy="0"/>
        </a:xfrm>
      </p:grpSpPr>
      <p:grpSp>
        <p:nvGrpSpPr>
          <p:cNvPr id="286" name="Google Shape;286;p18"/>
          <p:cNvGrpSpPr/>
          <p:nvPr/>
        </p:nvGrpSpPr>
        <p:grpSpPr>
          <a:xfrm>
            <a:off x="0" y="0"/>
            <a:ext cx="9144007" cy="5143503"/>
            <a:chOff x="0" y="0"/>
            <a:chExt cx="9144007" cy="5143503"/>
          </a:xfrm>
        </p:grpSpPr>
        <p:grpSp>
          <p:nvGrpSpPr>
            <p:cNvPr id="287" name="Google Shape;287;p18"/>
            <p:cNvGrpSpPr/>
            <p:nvPr/>
          </p:nvGrpSpPr>
          <p:grpSpPr>
            <a:xfrm>
              <a:off x="0" y="0"/>
              <a:ext cx="9144007" cy="5143503"/>
              <a:chOff x="0" y="0"/>
              <a:chExt cx="9144007" cy="5143503"/>
            </a:xfrm>
          </p:grpSpPr>
          <p:grpSp>
            <p:nvGrpSpPr>
              <p:cNvPr id="288" name="Google Shape;288;p18"/>
              <p:cNvGrpSpPr/>
              <p:nvPr/>
            </p:nvGrpSpPr>
            <p:grpSpPr>
              <a:xfrm>
                <a:off x="0" y="0"/>
                <a:ext cx="9144007" cy="5143503"/>
                <a:chOff x="0" y="0"/>
                <a:chExt cx="9144007" cy="5143503"/>
              </a:xfrm>
            </p:grpSpPr>
            <p:sp>
              <p:nvSpPr>
                <p:cNvPr id="289" name="Google Shape;289;p18"/>
                <p:cNvSpPr/>
                <p:nvPr/>
              </p:nvSpPr>
              <p:spPr>
                <a:xfrm>
                  <a:off x="0" y="1343937"/>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8"/>
                <p:cNvSpPr/>
                <p:nvPr/>
              </p:nvSpPr>
              <p:spPr>
                <a:xfrm>
                  <a:off x="0" y="0"/>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8"/>
                <p:cNvSpPr/>
                <p:nvPr/>
              </p:nvSpPr>
              <p:spPr>
                <a:xfrm>
                  <a:off x="4231368" y="0"/>
                  <a:ext cx="1683185" cy="227941"/>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8"/>
                <p:cNvSpPr/>
                <p:nvPr/>
              </p:nvSpPr>
              <p:spPr>
                <a:xfrm>
                  <a:off x="7252879" y="0"/>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8"/>
                <p:cNvSpPr/>
                <p:nvPr/>
              </p:nvSpPr>
              <p:spPr>
                <a:xfrm rot="10800000">
                  <a:off x="8926508" y="2642863"/>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8"/>
                <p:cNvSpPr/>
                <p:nvPr/>
              </p:nvSpPr>
              <p:spPr>
                <a:xfrm rot="10800000">
                  <a:off x="7253764" y="3998657"/>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8"/>
                <p:cNvSpPr/>
                <p:nvPr/>
              </p:nvSpPr>
              <p:spPr>
                <a:xfrm rot="10800000">
                  <a:off x="0" y="2870457"/>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8"/>
                <p:cNvSpPr/>
                <p:nvPr/>
              </p:nvSpPr>
              <p:spPr>
                <a:xfrm rot="10800000">
                  <a:off x="3654686" y="4839577"/>
                  <a:ext cx="2244192" cy="303926"/>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18"/>
              <p:cNvSpPr/>
              <p:nvPr/>
            </p:nvSpPr>
            <p:spPr>
              <a:xfrm rot="3578401">
                <a:off x="8274933" y="511174"/>
                <a:ext cx="427837" cy="298629"/>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8"/>
              <p:cNvSpPr/>
              <p:nvPr/>
            </p:nvSpPr>
            <p:spPr>
              <a:xfrm>
                <a:off x="276890" y="4235393"/>
                <a:ext cx="549558" cy="372471"/>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 name="Google Shape;299;p18"/>
            <p:cNvSpPr/>
            <p:nvPr/>
          </p:nvSpPr>
          <p:spPr>
            <a:xfrm rot="9555919">
              <a:off x="8102058" y="4523700"/>
              <a:ext cx="427838" cy="298629"/>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 name="Google Shape;300;p1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CUSTOM_5_1">
    <p:spTree>
      <p:nvGrpSpPr>
        <p:cNvPr id="1" name="Shape 301"/>
        <p:cNvGrpSpPr/>
        <p:nvPr/>
      </p:nvGrpSpPr>
      <p:grpSpPr>
        <a:xfrm>
          <a:off x="0" y="0"/>
          <a:ext cx="0" cy="0"/>
          <a:chOff x="0" y="0"/>
          <a:chExt cx="0" cy="0"/>
        </a:xfrm>
      </p:grpSpPr>
      <p:sp>
        <p:nvSpPr>
          <p:cNvPr id="302" name="Google Shape;302;p19"/>
          <p:cNvSpPr/>
          <p:nvPr/>
        </p:nvSpPr>
        <p:spPr>
          <a:xfrm rot="238372">
            <a:off x="-64274" y="1447909"/>
            <a:ext cx="8331146" cy="3161382"/>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9"/>
          <p:cNvSpPr txBox="1">
            <a:spLocks noGrp="1"/>
          </p:cNvSpPr>
          <p:nvPr>
            <p:ph type="title"/>
          </p:nvPr>
        </p:nvSpPr>
        <p:spPr>
          <a:xfrm>
            <a:off x="1569225" y="540000"/>
            <a:ext cx="6005700" cy="553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04" name="Google Shape;304;p19"/>
          <p:cNvGrpSpPr/>
          <p:nvPr/>
        </p:nvGrpSpPr>
        <p:grpSpPr>
          <a:xfrm rot="10800000" flipH="1">
            <a:off x="0" y="0"/>
            <a:ext cx="9144007" cy="5143503"/>
            <a:chOff x="0" y="0"/>
            <a:chExt cx="9144007" cy="5143503"/>
          </a:xfrm>
        </p:grpSpPr>
        <p:grpSp>
          <p:nvGrpSpPr>
            <p:cNvPr id="305" name="Google Shape;305;p19"/>
            <p:cNvGrpSpPr/>
            <p:nvPr/>
          </p:nvGrpSpPr>
          <p:grpSpPr>
            <a:xfrm>
              <a:off x="0" y="0"/>
              <a:ext cx="9144007" cy="5143503"/>
              <a:chOff x="0" y="0"/>
              <a:chExt cx="9144007" cy="5143503"/>
            </a:xfrm>
          </p:grpSpPr>
          <p:grpSp>
            <p:nvGrpSpPr>
              <p:cNvPr id="306" name="Google Shape;306;p19"/>
              <p:cNvGrpSpPr/>
              <p:nvPr/>
            </p:nvGrpSpPr>
            <p:grpSpPr>
              <a:xfrm>
                <a:off x="0" y="0"/>
                <a:ext cx="9144007" cy="5143503"/>
                <a:chOff x="0" y="0"/>
                <a:chExt cx="9144007" cy="5143503"/>
              </a:xfrm>
            </p:grpSpPr>
            <p:sp>
              <p:nvSpPr>
                <p:cNvPr id="307" name="Google Shape;307;p19"/>
                <p:cNvSpPr/>
                <p:nvPr/>
              </p:nvSpPr>
              <p:spPr>
                <a:xfrm>
                  <a:off x="0" y="1343937"/>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9"/>
                <p:cNvSpPr/>
                <p:nvPr/>
              </p:nvSpPr>
              <p:spPr>
                <a:xfrm>
                  <a:off x="0" y="0"/>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9"/>
                <p:cNvSpPr/>
                <p:nvPr/>
              </p:nvSpPr>
              <p:spPr>
                <a:xfrm>
                  <a:off x="4231368" y="0"/>
                  <a:ext cx="1683185" cy="227941"/>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9"/>
                <p:cNvSpPr/>
                <p:nvPr/>
              </p:nvSpPr>
              <p:spPr>
                <a:xfrm>
                  <a:off x="7252879" y="0"/>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9"/>
                <p:cNvSpPr/>
                <p:nvPr/>
              </p:nvSpPr>
              <p:spPr>
                <a:xfrm rot="10800000">
                  <a:off x="8926508" y="2642863"/>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9"/>
                <p:cNvSpPr/>
                <p:nvPr/>
              </p:nvSpPr>
              <p:spPr>
                <a:xfrm rot="10800000">
                  <a:off x="7253764" y="3998657"/>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9"/>
                <p:cNvSpPr/>
                <p:nvPr/>
              </p:nvSpPr>
              <p:spPr>
                <a:xfrm rot="10800000">
                  <a:off x="0" y="2870457"/>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9"/>
                <p:cNvSpPr/>
                <p:nvPr/>
              </p:nvSpPr>
              <p:spPr>
                <a:xfrm rot="10800000">
                  <a:off x="3654686" y="4839577"/>
                  <a:ext cx="2244192" cy="303926"/>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 name="Google Shape;315;p19"/>
              <p:cNvSpPr/>
              <p:nvPr/>
            </p:nvSpPr>
            <p:spPr>
              <a:xfrm rot="3578401">
                <a:off x="8274933" y="511174"/>
                <a:ext cx="427837" cy="298629"/>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9"/>
              <p:cNvSpPr/>
              <p:nvPr/>
            </p:nvSpPr>
            <p:spPr>
              <a:xfrm>
                <a:off x="276890" y="4235393"/>
                <a:ext cx="549558" cy="372471"/>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9"/>
              <p:cNvSpPr/>
              <p:nvPr/>
            </p:nvSpPr>
            <p:spPr>
              <a:xfrm rot="7711163">
                <a:off x="670342" y="353768"/>
                <a:ext cx="549557" cy="372470"/>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 name="Google Shape;318;p19"/>
            <p:cNvSpPr/>
            <p:nvPr/>
          </p:nvSpPr>
          <p:spPr>
            <a:xfrm rot="9555919">
              <a:off x="8102058" y="4523700"/>
              <a:ext cx="427838" cy="298629"/>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3">
  <p:cSld name="CUSTOM_5_2">
    <p:spTree>
      <p:nvGrpSpPr>
        <p:cNvPr id="1" name="Shape 319"/>
        <p:cNvGrpSpPr/>
        <p:nvPr/>
      </p:nvGrpSpPr>
      <p:grpSpPr>
        <a:xfrm>
          <a:off x="0" y="0"/>
          <a:ext cx="0" cy="0"/>
          <a:chOff x="0" y="0"/>
          <a:chExt cx="0" cy="0"/>
        </a:xfrm>
      </p:grpSpPr>
      <p:sp>
        <p:nvSpPr>
          <p:cNvPr id="320" name="Google Shape;320;p20"/>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21" name="Google Shape;321;p20"/>
          <p:cNvGrpSpPr/>
          <p:nvPr/>
        </p:nvGrpSpPr>
        <p:grpSpPr>
          <a:xfrm rot="10800000" flipH="1">
            <a:off x="0" y="7204"/>
            <a:ext cx="9144007" cy="5143503"/>
            <a:chOff x="0" y="0"/>
            <a:chExt cx="9144007" cy="5143503"/>
          </a:xfrm>
        </p:grpSpPr>
        <p:grpSp>
          <p:nvGrpSpPr>
            <p:cNvPr id="322" name="Google Shape;322;p20"/>
            <p:cNvGrpSpPr/>
            <p:nvPr/>
          </p:nvGrpSpPr>
          <p:grpSpPr>
            <a:xfrm>
              <a:off x="0" y="0"/>
              <a:ext cx="9144007" cy="5143503"/>
              <a:chOff x="0" y="0"/>
              <a:chExt cx="9144007" cy="5143503"/>
            </a:xfrm>
          </p:grpSpPr>
          <p:grpSp>
            <p:nvGrpSpPr>
              <p:cNvPr id="323" name="Google Shape;323;p20"/>
              <p:cNvGrpSpPr/>
              <p:nvPr/>
            </p:nvGrpSpPr>
            <p:grpSpPr>
              <a:xfrm>
                <a:off x="0" y="0"/>
                <a:ext cx="9144007" cy="5143503"/>
                <a:chOff x="0" y="0"/>
                <a:chExt cx="9144007" cy="5143503"/>
              </a:xfrm>
            </p:grpSpPr>
            <p:sp>
              <p:nvSpPr>
                <p:cNvPr id="324" name="Google Shape;324;p20"/>
                <p:cNvSpPr/>
                <p:nvPr/>
              </p:nvSpPr>
              <p:spPr>
                <a:xfrm>
                  <a:off x="0" y="1343937"/>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0"/>
                <p:cNvSpPr/>
                <p:nvPr/>
              </p:nvSpPr>
              <p:spPr>
                <a:xfrm>
                  <a:off x="0" y="0"/>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0"/>
                <p:cNvSpPr/>
                <p:nvPr/>
              </p:nvSpPr>
              <p:spPr>
                <a:xfrm>
                  <a:off x="4231368" y="0"/>
                  <a:ext cx="1683185" cy="227941"/>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0"/>
                <p:cNvSpPr/>
                <p:nvPr/>
              </p:nvSpPr>
              <p:spPr>
                <a:xfrm>
                  <a:off x="7252879" y="0"/>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0"/>
                <p:cNvSpPr/>
                <p:nvPr/>
              </p:nvSpPr>
              <p:spPr>
                <a:xfrm rot="10800000">
                  <a:off x="8926508" y="2642863"/>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0"/>
                <p:cNvSpPr/>
                <p:nvPr/>
              </p:nvSpPr>
              <p:spPr>
                <a:xfrm rot="10800000">
                  <a:off x="7253764" y="3998657"/>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0"/>
                <p:cNvSpPr/>
                <p:nvPr/>
              </p:nvSpPr>
              <p:spPr>
                <a:xfrm rot="10800000">
                  <a:off x="0" y="2870457"/>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0"/>
                <p:cNvSpPr/>
                <p:nvPr/>
              </p:nvSpPr>
              <p:spPr>
                <a:xfrm rot="10800000">
                  <a:off x="3654686" y="4839577"/>
                  <a:ext cx="2244192" cy="303926"/>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 name="Google Shape;332;p20"/>
              <p:cNvSpPr/>
              <p:nvPr/>
            </p:nvSpPr>
            <p:spPr>
              <a:xfrm rot="3578401">
                <a:off x="8274933" y="511174"/>
                <a:ext cx="427837" cy="298629"/>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0"/>
              <p:cNvSpPr/>
              <p:nvPr/>
            </p:nvSpPr>
            <p:spPr>
              <a:xfrm rot="7711163">
                <a:off x="670342" y="353768"/>
                <a:ext cx="549557" cy="372470"/>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 name="Google Shape;334;p20"/>
            <p:cNvSpPr/>
            <p:nvPr/>
          </p:nvSpPr>
          <p:spPr>
            <a:xfrm rot="9555919">
              <a:off x="8102058" y="4523700"/>
              <a:ext cx="427838" cy="298629"/>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3"/>
          <p:cNvSpPr txBox="1">
            <a:spLocks noGrp="1"/>
          </p:cNvSpPr>
          <p:nvPr>
            <p:ph type="title"/>
          </p:nvPr>
        </p:nvSpPr>
        <p:spPr>
          <a:xfrm>
            <a:off x="912075" y="2860500"/>
            <a:ext cx="2808000" cy="5610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 name="Google Shape;27;p3"/>
          <p:cNvSpPr txBox="1">
            <a:spLocks noGrp="1"/>
          </p:cNvSpPr>
          <p:nvPr>
            <p:ph type="body" idx="1"/>
          </p:nvPr>
        </p:nvSpPr>
        <p:spPr>
          <a:xfrm>
            <a:off x="912075" y="3392525"/>
            <a:ext cx="4045500" cy="373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6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8" name="Google Shape;28;p3"/>
          <p:cNvSpPr txBox="1">
            <a:spLocks noGrp="1"/>
          </p:cNvSpPr>
          <p:nvPr>
            <p:ph type="title" idx="2" hasCustomPrompt="1"/>
          </p:nvPr>
        </p:nvSpPr>
        <p:spPr>
          <a:xfrm>
            <a:off x="912075" y="1799775"/>
            <a:ext cx="1109100" cy="719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grpSp>
        <p:nvGrpSpPr>
          <p:cNvPr id="29" name="Google Shape;29;p3"/>
          <p:cNvGrpSpPr/>
          <p:nvPr/>
        </p:nvGrpSpPr>
        <p:grpSpPr>
          <a:xfrm rot="10800000" flipH="1">
            <a:off x="0" y="0"/>
            <a:ext cx="9144007" cy="5143503"/>
            <a:chOff x="0" y="0"/>
            <a:chExt cx="9144007" cy="5143503"/>
          </a:xfrm>
        </p:grpSpPr>
        <p:grpSp>
          <p:nvGrpSpPr>
            <p:cNvPr id="30" name="Google Shape;30;p3"/>
            <p:cNvGrpSpPr/>
            <p:nvPr/>
          </p:nvGrpSpPr>
          <p:grpSpPr>
            <a:xfrm>
              <a:off x="0" y="0"/>
              <a:ext cx="9144007" cy="5143503"/>
              <a:chOff x="0" y="0"/>
              <a:chExt cx="9144007" cy="5143503"/>
            </a:xfrm>
          </p:grpSpPr>
          <p:sp>
            <p:nvSpPr>
              <p:cNvPr id="31" name="Google Shape;31;p3"/>
              <p:cNvSpPr/>
              <p:nvPr/>
            </p:nvSpPr>
            <p:spPr>
              <a:xfrm>
                <a:off x="0" y="1343937"/>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0" y="0"/>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4231368" y="0"/>
                <a:ext cx="1683185" cy="227941"/>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7252879" y="0"/>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rot="10800000">
                <a:off x="8926508" y="2642863"/>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10800000">
                <a:off x="7253764" y="3998657"/>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rot="10800000">
                <a:off x="0" y="2870457"/>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10800000">
                <a:off x="3654686" y="4839577"/>
                <a:ext cx="2244192" cy="303926"/>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p:nvPr/>
          </p:nvSpPr>
          <p:spPr>
            <a:xfrm rot="3253602">
              <a:off x="8277920" y="507649"/>
              <a:ext cx="427840" cy="298631"/>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276890" y="4235393"/>
              <a:ext cx="549558" cy="372471"/>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rot="7711163">
              <a:off x="7993730" y="4322380"/>
              <a:ext cx="549557" cy="372470"/>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4">
  <p:cSld name="CUSTOM_5_2_1">
    <p:spTree>
      <p:nvGrpSpPr>
        <p:cNvPr id="1" name="Shape 335"/>
        <p:cNvGrpSpPr/>
        <p:nvPr/>
      </p:nvGrpSpPr>
      <p:grpSpPr>
        <a:xfrm>
          <a:off x="0" y="0"/>
          <a:ext cx="0" cy="0"/>
          <a:chOff x="0" y="0"/>
          <a:chExt cx="0" cy="0"/>
        </a:xfrm>
      </p:grpSpPr>
      <p:grpSp>
        <p:nvGrpSpPr>
          <p:cNvPr id="336" name="Google Shape;336;p21"/>
          <p:cNvGrpSpPr/>
          <p:nvPr/>
        </p:nvGrpSpPr>
        <p:grpSpPr>
          <a:xfrm rot="10800000" flipH="1">
            <a:off x="0" y="0"/>
            <a:ext cx="9144007" cy="5143503"/>
            <a:chOff x="0" y="0"/>
            <a:chExt cx="9144007" cy="5143503"/>
          </a:xfrm>
        </p:grpSpPr>
        <p:grpSp>
          <p:nvGrpSpPr>
            <p:cNvPr id="337" name="Google Shape;337;p21"/>
            <p:cNvGrpSpPr/>
            <p:nvPr/>
          </p:nvGrpSpPr>
          <p:grpSpPr>
            <a:xfrm>
              <a:off x="0" y="0"/>
              <a:ext cx="9144007" cy="5143503"/>
              <a:chOff x="0" y="0"/>
              <a:chExt cx="9144007" cy="5143503"/>
            </a:xfrm>
          </p:grpSpPr>
          <p:grpSp>
            <p:nvGrpSpPr>
              <p:cNvPr id="338" name="Google Shape;338;p21"/>
              <p:cNvGrpSpPr/>
              <p:nvPr/>
            </p:nvGrpSpPr>
            <p:grpSpPr>
              <a:xfrm>
                <a:off x="0" y="0"/>
                <a:ext cx="9144007" cy="5143503"/>
                <a:chOff x="0" y="0"/>
                <a:chExt cx="9144007" cy="5143503"/>
              </a:xfrm>
            </p:grpSpPr>
            <p:sp>
              <p:nvSpPr>
                <p:cNvPr id="339" name="Google Shape;339;p21"/>
                <p:cNvSpPr/>
                <p:nvPr/>
              </p:nvSpPr>
              <p:spPr>
                <a:xfrm>
                  <a:off x="0" y="1343937"/>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1"/>
                <p:cNvSpPr/>
                <p:nvPr/>
              </p:nvSpPr>
              <p:spPr>
                <a:xfrm>
                  <a:off x="0" y="0"/>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1"/>
                <p:cNvSpPr/>
                <p:nvPr/>
              </p:nvSpPr>
              <p:spPr>
                <a:xfrm>
                  <a:off x="4231368" y="0"/>
                  <a:ext cx="1683185" cy="227941"/>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1"/>
                <p:cNvSpPr/>
                <p:nvPr/>
              </p:nvSpPr>
              <p:spPr>
                <a:xfrm>
                  <a:off x="7252879" y="0"/>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1"/>
                <p:cNvSpPr/>
                <p:nvPr/>
              </p:nvSpPr>
              <p:spPr>
                <a:xfrm rot="10800000">
                  <a:off x="8926508" y="2642863"/>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1"/>
                <p:cNvSpPr/>
                <p:nvPr/>
              </p:nvSpPr>
              <p:spPr>
                <a:xfrm rot="10800000">
                  <a:off x="7253764" y="3998657"/>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1"/>
                <p:cNvSpPr/>
                <p:nvPr/>
              </p:nvSpPr>
              <p:spPr>
                <a:xfrm rot="10800000">
                  <a:off x="0" y="2870457"/>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1"/>
                <p:cNvSpPr/>
                <p:nvPr/>
              </p:nvSpPr>
              <p:spPr>
                <a:xfrm rot="10800000">
                  <a:off x="3654686" y="4839577"/>
                  <a:ext cx="2244192" cy="303926"/>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 name="Google Shape;347;p21"/>
              <p:cNvSpPr/>
              <p:nvPr/>
            </p:nvSpPr>
            <p:spPr>
              <a:xfrm rot="3578401">
                <a:off x="8274933" y="511174"/>
                <a:ext cx="427837" cy="298629"/>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1"/>
              <p:cNvSpPr/>
              <p:nvPr/>
            </p:nvSpPr>
            <p:spPr>
              <a:xfrm>
                <a:off x="276890" y="4235393"/>
                <a:ext cx="549558" cy="372471"/>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1"/>
            <p:cNvSpPr/>
            <p:nvPr/>
          </p:nvSpPr>
          <p:spPr>
            <a:xfrm rot="9555919">
              <a:off x="8102058" y="4523700"/>
              <a:ext cx="427838" cy="298629"/>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 name="Google Shape;350;p21"/>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ive columns ">
  <p:cSld name="CUSTOM_5_2_1_2">
    <p:spTree>
      <p:nvGrpSpPr>
        <p:cNvPr id="1" name="Shape 351"/>
        <p:cNvGrpSpPr/>
        <p:nvPr/>
      </p:nvGrpSpPr>
      <p:grpSpPr>
        <a:xfrm>
          <a:off x="0" y="0"/>
          <a:ext cx="0" cy="0"/>
          <a:chOff x="0" y="0"/>
          <a:chExt cx="0" cy="0"/>
        </a:xfrm>
      </p:grpSpPr>
      <p:grpSp>
        <p:nvGrpSpPr>
          <p:cNvPr id="352" name="Google Shape;352;p22"/>
          <p:cNvGrpSpPr/>
          <p:nvPr/>
        </p:nvGrpSpPr>
        <p:grpSpPr>
          <a:xfrm>
            <a:off x="0" y="0"/>
            <a:ext cx="9144007" cy="5143503"/>
            <a:chOff x="0" y="0"/>
            <a:chExt cx="9144007" cy="5143503"/>
          </a:xfrm>
        </p:grpSpPr>
        <p:grpSp>
          <p:nvGrpSpPr>
            <p:cNvPr id="353" name="Google Shape;353;p22"/>
            <p:cNvGrpSpPr/>
            <p:nvPr/>
          </p:nvGrpSpPr>
          <p:grpSpPr>
            <a:xfrm>
              <a:off x="0" y="0"/>
              <a:ext cx="9144007" cy="5143503"/>
              <a:chOff x="0" y="0"/>
              <a:chExt cx="9144007" cy="5143503"/>
            </a:xfrm>
          </p:grpSpPr>
          <p:grpSp>
            <p:nvGrpSpPr>
              <p:cNvPr id="354" name="Google Shape;354;p22"/>
              <p:cNvGrpSpPr/>
              <p:nvPr/>
            </p:nvGrpSpPr>
            <p:grpSpPr>
              <a:xfrm>
                <a:off x="0" y="0"/>
                <a:ext cx="9144007" cy="5143503"/>
                <a:chOff x="0" y="0"/>
                <a:chExt cx="9144007" cy="5143503"/>
              </a:xfrm>
            </p:grpSpPr>
            <p:sp>
              <p:nvSpPr>
                <p:cNvPr id="355" name="Google Shape;355;p22"/>
                <p:cNvSpPr/>
                <p:nvPr/>
              </p:nvSpPr>
              <p:spPr>
                <a:xfrm>
                  <a:off x="0" y="1343937"/>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2"/>
                <p:cNvSpPr/>
                <p:nvPr/>
              </p:nvSpPr>
              <p:spPr>
                <a:xfrm>
                  <a:off x="0" y="0"/>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2"/>
                <p:cNvSpPr/>
                <p:nvPr/>
              </p:nvSpPr>
              <p:spPr>
                <a:xfrm>
                  <a:off x="4231368" y="0"/>
                  <a:ext cx="1683185" cy="227941"/>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2"/>
                <p:cNvSpPr/>
                <p:nvPr/>
              </p:nvSpPr>
              <p:spPr>
                <a:xfrm>
                  <a:off x="7252879" y="0"/>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2"/>
                <p:cNvSpPr/>
                <p:nvPr/>
              </p:nvSpPr>
              <p:spPr>
                <a:xfrm rot="10800000">
                  <a:off x="8926508" y="2642863"/>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2"/>
                <p:cNvSpPr/>
                <p:nvPr/>
              </p:nvSpPr>
              <p:spPr>
                <a:xfrm rot="10800000">
                  <a:off x="7253764" y="3998657"/>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2"/>
                <p:cNvSpPr/>
                <p:nvPr/>
              </p:nvSpPr>
              <p:spPr>
                <a:xfrm rot="10800000">
                  <a:off x="0" y="2870457"/>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2"/>
                <p:cNvSpPr/>
                <p:nvPr/>
              </p:nvSpPr>
              <p:spPr>
                <a:xfrm rot="10800000">
                  <a:off x="3654686" y="4839577"/>
                  <a:ext cx="2244192" cy="303926"/>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 name="Google Shape;363;p22"/>
              <p:cNvSpPr/>
              <p:nvPr/>
            </p:nvSpPr>
            <p:spPr>
              <a:xfrm rot="3578401">
                <a:off x="8274933" y="511174"/>
                <a:ext cx="427837" cy="298629"/>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2"/>
              <p:cNvSpPr/>
              <p:nvPr/>
            </p:nvSpPr>
            <p:spPr>
              <a:xfrm>
                <a:off x="276890" y="4235393"/>
                <a:ext cx="549558" cy="372471"/>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2"/>
              <p:cNvSpPr/>
              <p:nvPr/>
            </p:nvSpPr>
            <p:spPr>
              <a:xfrm rot="7711163">
                <a:off x="670342" y="353768"/>
                <a:ext cx="549557" cy="372470"/>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6" name="Google Shape;366;p22"/>
            <p:cNvSpPr/>
            <p:nvPr/>
          </p:nvSpPr>
          <p:spPr>
            <a:xfrm rot="9555919">
              <a:off x="8102058" y="4523700"/>
              <a:ext cx="427838" cy="298629"/>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7" name="Google Shape;367;p22"/>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8" name="Google Shape;368;p22"/>
          <p:cNvSpPr txBox="1">
            <a:spLocks noGrp="1"/>
          </p:cNvSpPr>
          <p:nvPr>
            <p:ph type="subTitle" idx="1"/>
          </p:nvPr>
        </p:nvSpPr>
        <p:spPr>
          <a:xfrm>
            <a:off x="796775" y="2343372"/>
            <a:ext cx="2166900" cy="54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69" name="Google Shape;369;p22"/>
          <p:cNvSpPr txBox="1">
            <a:spLocks noGrp="1"/>
          </p:cNvSpPr>
          <p:nvPr>
            <p:ph type="title" idx="2"/>
          </p:nvPr>
        </p:nvSpPr>
        <p:spPr>
          <a:xfrm>
            <a:off x="796775" y="1969875"/>
            <a:ext cx="2166900" cy="373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370" name="Google Shape;370;p22"/>
          <p:cNvSpPr txBox="1">
            <a:spLocks noGrp="1"/>
          </p:cNvSpPr>
          <p:nvPr>
            <p:ph type="subTitle" idx="3"/>
          </p:nvPr>
        </p:nvSpPr>
        <p:spPr>
          <a:xfrm>
            <a:off x="3488510" y="2343372"/>
            <a:ext cx="2166900" cy="54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71" name="Google Shape;371;p22"/>
          <p:cNvSpPr txBox="1">
            <a:spLocks noGrp="1"/>
          </p:cNvSpPr>
          <p:nvPr>
            <p:ph type="title" idx="4"/>
          </p:nvPr>
        </p:nvSpPr>
        <p:spPr>
          <a:xfrm>
            <a:off x="3488512" y="1969875"/>
            <a:ext cx="2166900" cy="373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372" name="Google Shape;372;p22"/>
          <p:cNvSpPr txBox="1">
            <a:spLocks noGrp="1"/>
          </p:cNvSpPr>
          <p:nvPr>
            <p:ph type="subTitle" idx="5"/>
          </p:nvPr>
        </p:nvSpPr>
        <p:spPr>
          <a:xfrm>
            <a:off x="6180324" y="2343376"/>
            <a:ext cx="2166900" cy="54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73" name="Google Shape;373;p22"/>
          <p:cNvSpPr txBox="1">
            <a:spLocks noGrp="1"/>
          </p:cNvSpPr>
          <p:nvPr>
            <p:ph type="title" idx="6"/>
          </p:nvPr>
        </p:nvSpPr>
        <p:spPr>
          <a:xfrm>
            <a:off x="6180328" y="1969875"/>
            <a:ext cx="2166900" cy="373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374" name="Google Shape;374;p22"/>
          <p:cNvSpPr txBox="1">
            <a:spLocks noGrp="1"/>
          </p:cNvSpPr>
          <p:nvPr>
            <p:ph type="subTitle" idx="7"/>
          </p:nvPr>
        </p:nvSpPr>
        <p:spPr>
          <a:xfrm>
            <a:off x="2142638" y="4006000"/>
            <a:ext cx="2166900" cy="54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75" name="Google Shape;375;p22"/>
          <p:cNvSpPr txBox="1">
            <a:spLocks noGrp="1"/>
          </p:cNvSpPr>
          <p:nvPr>
            <p:ph type="title" idx="8"/>
          </p:nvPr>
        </p:nvSpPr>
        <p:spPr>
          <a:xfrm>
            <a:off x="2142638" y="3632488"/>
            <a:ext cx="2166900" cy="373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376" name="Google Shape;376;p22"/>
          <p:cNvSpPr txBox="1">
            <a:spLocks noGrp="1"/>
          </p:cNvSpPr>
          <p:nvPr>
            <p:ph type="subTitle" idx="9"/>
          </p:nvPr>
        </p:nvSpPr>
        <p:spPr>
          <a:xfrm>
            <a:off x="4834366" y="4006000"/>
            <a:ext cx="2166900" cy="54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77" name="Google Shape;377;p22"/>
          <p:cNvSpPr txBox="1">
            <a:spLocks noGrp="1"/>
          </p:cNvSpPr>
          <p:nvPr>
            <p:ph type="title" idx="13"/>
          </p:nvPr>
        </p:nvSpPr>
        <p:spPr>
          <a:xfrm>
            <a:off x="4834374" y="3632488"/>
            <a:ext cx="2166900" cy="373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378" name="Google Shape;378;p22"/>
          <p:cNvSpPr txBox="1">
            <a:spLocks noGrp="1"/>
          </p:cNvSpPr>
          <p:nvPr>
            <p:ph type="title" idx="14" hasCustomPrompt="1"/>
          </p:nvPr>
        </p:nvSpPr>
        <p:spPr>
          <a:xfrm>
            <a:off x="1401675" y="1492275"/>
            <a:ext cx="9609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379" name="Google Shape;379;p22"/>
          <p:cNvSpPr txBox="1">
            <a:spLocks noGrp="1"/>
          </p:cNvSpPr>
          <p:nvPr>
            <p:ph type="title" idx="15" hasCustomPrompt="1"/>
          </p:nvPr>
        </p:nvSpPr>
        <p:spPr>
          <a:xfrm>
            <a:off x="4091550" y="1492275"/>
            <a:ext cx="9609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380" name="Google Shape;380;p22"/>
          <p:cNvSpPr txBox="1">
            <a:spLocks noGrp="1"/>
          </p:cNvSpPr>
          <p:nvPr>
            <p:ph type="title" idx="16" hasCustomPrompt="1"/>
          </p:nvPr>
        </p:nvSpPr>
        <p:spPr>
          <a:xfrm>
            <a:off x="6781425" y="1492275"/>
            <a:ext cx="9609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381" name="Google Shape;381;p22"/>
          <p:cNvSpPr txBox="1">
            <a:spLocks noGrp="1"/>
          </p:cNvSpPr>
          <p:nvPr>
            <p:ph type="title" idx="17" hasCustomPrompt="1"/>
          </p:nvPr>
        </p:nvSpPr>
        <p:spPr>
          <a:xfrm>
            <a:off x="2746563" y="3154900"/>
            <a:ext cx="9609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382" name="Google Shape;382;p22"/>
          <p:cNvSpPr txBox="1">
            <a:spLocks noGrp="1"/>
          </p:cNvSpPr>
          <p:nvPr>
            <p:ph type="title" idx="18" hasCustomPrompt="1"/>
          </p:nvPr>
        </p:nvSpPr>
        <p:spPr>
          <a:xfrm>
            <a:off x="5436438" y="3154900"/>
            <a:ext cx="9609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6">
  <p:cSld name="CUSTOM_5_2_1_2_1">
    <p:spTree>
      <p:nvGrpSpPr>
        <p:cNvPr id="1" name="Shape 383"/>
        <p:cNvGrpSpPr/>
        <p:nvPr/>
      </p:nvGrpSpPr>
      <p:grpSpPr>
        <a:xfrm>
          <a:off x="0" y="0"/>
          <a:ext cx="0" cy="0"/>
          <a:chOff x="0" y="0"/>
          <a:chExt cx="0" cy="0"/>
        </a:xfrm>
      </p:grpSpPr>
      <p:sp>
        <p:nvSpPr>
          <p:cNvPr id="384" name="Google Shape;384;p23"/>
          <p:cNvSpPr/>
          <p:nvPr/>
        </p:nvSpPr>
        <p:spPr>
          <a:xfrm rot="365413">
            <a:off x="-566911" y="1187377"/>
            <a:ext cx="9379570" cy="3920701"/>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 name="Google Shape;385;p23"/>
          <p:cNvGrpSpPr/>
          <p:nvPr/>
        </p:nvGrpSpPr>
        <p:grpSpPr>
          <a:xfrm>
            <a:off x="0" y="0"/>
            <a:ext cx="9144007" cy="5143503"/>
            <a:chOff x="0" y="0"/>
            <a:chExt cx="9144007" cy="5143503"/>
          </a:xfrm>
        </p:grpSpPr>
        <p:grpSp>
          <p:nvGrpSpPr>
            <p:cNvPr id="386" name="Google Shape;386;p23"/>
            <p:cNvGrpSpPr/>
            <p:nvPr/>
          </p:nvGrpSpPr>
          <p:grpSpPr>
            <a:xfrm>
              <a:off x="0" y="0"/>
              <a:ext cx="9144007" cy="5143503"/>
              <a:chOff x="0" y="0"/>
              <a:chExt cx="9144007" cy="5143503"/>
            </a:xfrm>
          </p:grpSpPr>
          <p:grpSp>
            <p:nvGrpSpPr>
              <p:cNvPr id="387" name="Google Shape;387;p23"/>
              <p:cNvGrpSpPr/>
              <p:nvPr/>
            </p:nvGrpSpPr>
            <p:grpSpPr>
              <a:xfrm>
                <a:off x="0" y="0"/>
                <a:ext cx="9144007" cy="5143503"/>
                <a:chOff x="0" y="0"/>
                <a:chExt cx="9144007" cy="5143503"/>
              </a:xfrm>
            </p:grpSpPr>
            <p:sp>
              <p:nvSpPr>
                <p:cNvPr id="388" name="Google Shape;388;p23"/>
                <p:cNvSpPr/>
                <p:nvPr/>
              </p:nvSpPr>
              <p:spPr>
                <a:xfrm>
                  <a:off x="0" y="1343937"/>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3"/>
                <p:cNvSpPr/>
                <p:nvPr/>
              </p:nvSpPr>
              <p:spPr>
                <a:xfrm>
                  <a:off x="0" y="0"/>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3"/>
                <p:cNvSpPr/>
                <p:nvPr/>
              </p:nvSpPr>
              <p:spPr>
                <a:xfrm>
                  <a:off x="4231368" y="0"/>
                  <a:ext cx="1683185" cy="227941"/>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3"/>
                <p:cNvSpPr/>
                <p:nvPr/>
              </p:nvSpPr>
              <p:spPr>
                <a:xfrm>
                  <a:off x="7252879" y="0"/>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3"/>
                <p:cNvSpPr/>
                <p:nvPr/>
              </p:nvSpPr>
              <p:spPr>
                <a:xfrm rot="10800000">
                  <a:off x="8926508" y="2642863"/>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3"/>
                <p:cNvSpPr/>
                <p:nvPr/>
              </p:nvSpPr>
              <p:spPr>
                <a:xfrm rot="10800000">
                  <a:off x="7253764" y="3998657"/>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3"/>
                <p:cNvSpPr/>
                <p:nvPr/>
              </p:nvSpPr>
              <p:spPr>
                <a:xfrm rot="10800000">
                  <a:off x="0" y="2870457"/>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3"/>
                <p:cNvSpPr/>
                <p:nvPr/>
              </p:nvSpPr>
              <p:spPr>
                <a:xfrm rot="10800000">
                  <a:off x="3654686" y="4839577"/>
                  <a:ext cx="2244192" cy="303926"/>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3"/>
              <p:cNvSpPr/>
              <p:nvPr/>
            </p:nvSpPr>
            <p:spPr>
              <a:xfrm rot="3578401">
                <a:off x="8274933" y="511174"/>
                <a:ext cx="427837" cy="298629"/>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3"/>
              <p:cNvSpPr/>
              <p:nvPr/>
            </p:nvSpPr>
            <p:spPr>
              <a:xfrm>
                <a:off x="276890" y="4235393"/>
                <a:ext cx="549558" cy="372471"/>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3"/>
              <p:cNvSpPr/>
              <p:nvPr/>
            </p:nvSpPr>
            <p:spPr>
              <a:xfrm rot="7711163">
                <a:off x="670342" y="353768"/>
                <a:ext cx="549557" cy="372470"/>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 name="Google Shape;399;p23"/>
            <p:cNvSpPr/>
            <p:nvPr/>
          </p:nvSpPr>
          <p:spPr>
            <a:xfrm rot="9555919">
              <a:off x="8102058" y="4523700"/>
              <a:ext cx="427838" cy="298629"/>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23"/>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8">
  <p:cSld name="CUSTOM_5_2_1_2_1_1">
    <p:spTree>
      <p:nvGrpSpPr>
        <p:cNvPr id="1" name="Shape 401"/>
        <p:cNvGrpSpPr/>
        <p:nvPr/>
      </p:nvGrpSpPr>
      <p:grpSpPr>
        <a:xfrm>
          <a:off x="0" y="0"/>
          <a:ext cx="0" cy="0"/>
          <a:chOff x="0" y="0"/>
          <a:chExt cx="0" cy="0"/>
        </a:xfrm>
      </p:grpSpPr>
      <p:sp>
        <p:nvSpPr>
          <p:cNvPr id="402" name="Google Shape;402;p24"/>
          <p:cNvSpPr/>
          <p:nvPr/>
        </p:nvSpPr>
        <p:spPr>
          <a:xfrm rot="10800000">
            <a:off x="1305902" y="646838"/>
            <a:ext cx="6046823" cy="3622512"/>
          </a:xfrm>
          <a:custGeom>
            <a:avLst/>
            <a:gdLst/>
            <a:ahLst/>
            <a:cxnLst/>
            <a:rect l="l" t="t" r="r" b="b"/>
            <a:pathLst>
              <a:path w="27805" h="15479" extrusionOk="0">
                <a:moveTo>
                  <a:pt x="7126" y="1"/>
                </a:moveTo>
                <a:cubicBezTo>
                  <a:pt x="5779" y="1"/>
                  <a:pt x="4507" y="474"/>
                  <a:pt x="3629" y="990"/>
                </a:cubicBezTo>
                <a:cubicBezTo>
                  <a:pt x="2736" y="1508"/>
                  <a:pt x="1116" y="2793"/>
                  <a:pt x="781" y="3945"/>
                </a:cubicBezTo>
                <a:cubicBezTo>
                  <a:pt x="0" y="6770"/>
                  <a:pt x="4928" y="6382"/>
                  <a:pt x="2884" y="9971"/>
                </a:cubicBezTo>
                <a:cubicBezTo>
                  <a:pt x="857" y="13560"/>
                  <a:pt x="9021" y="15363"/>
                  <a:pt x="12780" y="15475"/>
                </a:cubicBezTo>
                <a:cubicBezTo>
                  <a:pt x="12886" y="15477"/>
                  <a:pt x="12994" y="15479"/>
                  <a:pt x="13104" y="15479"/>
                </a:cubicBezTo>
                <a:cubicBezTo>
                  <a:pt x="16559" y="15479"/>
                  <a:pt x="21317" y="14041"/>
                  <a:pt x="24367" y="11069"/>
                </a:cubicBezTo>
                <a:cubicBezTo>
                  <a:pt x="27804" y="7721"/>
                  <a:pt x="24680" y="2195"/>
                  <a:pt x="21443" y="1173"/>
                </a:cubicBezTo>
                <a:cubicBezTo>
                  <a:pt x="21020" y="1038"/>
                  <a:pt x="20623" y="985"/>
                  <a:pt x="20234" y="985"/>
                </a:cubicBezTo>
                <a:cubicBezTo>
                  <a:pt x="18736" y="985"/>
                  <a:pt x="17357" y="1777"/>
                  <a:pt x="15028" y="1777"/>
                </a:cubicBezTo>
                <a:cubicBezTo>
                  <a:pt x="13532" y="1777"/>
                  <a:pt x="11643" y="1449"/>
                  <a:pt x="9079" y="374"/>
                </a:cubicBezTo>
                <a:cubicBezTo>
                  <a:pt x="8434" y="109"/>
                  <a:pt x="7772" y="1"/>
                  <a:pt x="7126" y="1"/>
                </a:cubicBezTo>
                <a:close/>
              </a:path>
            </a:pathLst>
          </a:custGeom>
          <a:solidFill>
            <a:srgbClr val="002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rot="10800000" flipH="1">
            <a:off x="0" y="0"/>
            <a:ext cx="9144007" cy="5143503"/>
            <a:chOff x="0" y="0"/>
            <a:chExt cx="9144007" cy="5143503"/>
          </a:xfrm>
        </p:grpSpPr>
        <p:grpSp>
          <p:nvGrpSpPr>
            <p:cNvPr id="404" name="Google Shape;404;p24"/>
            <p:cNvGrpSpPr/>
            <p:nvPr/>
          </p:nvGrpSpPr>
          <p:grpSpPr>
            <a:xfrm>
              <a:off x="0" y="0"/>
              <a:ext cx="9144007" cy="5143503"/>
              <a:chOff x="0" y="0"/>
              <a:chExt cx="9144007" cy="5143503"/>
            </a:xfrm>
          </p:grpSpPr>
          <p:grpSp>
            <p:nvGrpSpPr>
              <p:cNvPr id="405" name="Google Shape;405;p24"/>
              <p:cNvGrpSpPr/>
              <p:nvPr/>
            </p:nvGrpSpPr>
            <p:grpSpPr>
              <a:xfrm>
                <a:off x="0" y="0"/>
                <a:ext cx="9144007" cy="5143503"/>
                <a:chOff x="0" y="0"/>
                <a:chExt cx="9144007" cy="5143503"/>
              </a:xfrm>
            </p:grpSpPr>
            <p:sp>
              <p:nvSpPr>
                <p:cNvPr id="406" name="Google Shape;406;p24"/>
                <p:cNvSpPr/>
                <p:nvPr/>
              </p:nvSpPr>
              <p:spPr>
                <a:xfrm>
                  <a:off x="0" y="1343937"/>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4"/>
                <p:cNvSpPr/>
                <p:nvPr/>
              </p:nvSpPr>
              <p:spPr>
                <a:xfrm>
                  <a:off x="0" y="0"/>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4"/>
                <p:cNvSpPr/>
                <p:nvPr/>
              </p:nvSpPr>
              <p:spPr>
                <a:xfrm>
                  <a:off x="4231368" y="0"/>
                  <a:ext cx="1683185" cy="227941"/>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4"/>
                <p:cNvSpPr/>
                <p:nvPr/>
              </p:nvSpPr>
              <p:spPr>
                <a:xfrm>
                  <a:off x="7252879" y="0"/>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4"/>
                <p:cNvSpPr/>
                <p:nvPr/>
              </p:nvSpPr>
              <p:spPr>
                <a:xfrm rot="10800000">
                  <a:off x="8926508" y="2642863"/>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4"/>
                <p:cNvSpPr/>
                <p:nvPr/>
              </p:nvSpPr>
              <p:spPr>
                <a:xfrm rot="10800000">
                  <a:off x="7253764" y="3998657"/>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4"/>
                <p:cNvSpPr/>
                <p:nvPr/>
              </p:nvSpPr>
              <p:spPr>
                <a:xfrm rot="10800000">
                  <a:off x="0" y="2870457"/>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4"/>
                <p:cNvSpPr/>
                <p:nvPr/>
              </p:nvSpPr>
              <p:spPr>
                <a:xfrm rot="10800000">
                  <a:off x="3654686" y="4839577"/>
                  <a:ext cx="2244192" cy="303926"/>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 name="Google Shape;414;p24"/>
              <p:cNvSpPr/>
              <p:nvPr/>
            </p:nvSpPr>
            <p:spPr>
              <a:xfrm rot="3578401">
                <a:off x="8274933" y="511174"/>
                <a:ext cx="427837" cy="298629"/>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4"/>
              <p:cNvSpPr/>
              <p:nvPr/>
            </p:nvSpPr>
            <p:spPr>
              <a:xfrm>
                <a:off x="276890" y="4235393"/>
                <a:ext cx="549558" cy="372471"/>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4"/>
              <p:cNvSpPr/>
              <p:nvPr/>
            </p:nvSpPr>
            <p:spPr>
              <a:xfrm rot="7711163">
                <a:off x="670342" y="353768"/>
                <a:ext cx="549557" cy="372470"/>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 name="Google Shape;417;p24"/>
            <p:cNvSpPr/>
            <p:nvPr/>
          </p:nvSpPr>
          <p:spPr>
            <a:xfrm rot="9555919">
              <a:off x="8102058" y="4523700"/>
              <a:ext cx="427838" cy="298629"/>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Google Shape;418;p24"/>
          <p:cNvSpPr txBox="1">
            <a:spLocks noGrp="1"/>
          </p:cNvSpPr>
          <p:nvPr>
            <p:ph type="title"/>
          </p:nvPr>
        </p:nvSpPr>
        <p:spPr>
          <a:xfrm>
            <a:off x="2683450" y="1319350"/>
            <a:ext cx="3777000" cy="1061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9" name="Google Shape;419;p24"/>
          <p:cNvSpPr txBox="1">
            <a:spLocks noGrp="1"/>
          </p:cNvSpPr>
          <p:nvPr>
            <p:ph type="body" idx="1"/>
          </p:nvPr>
        </p:nvSpPr>
        <p:spPr>
          <a:xfrm>
            <a:off x="2683525" y="2313270"/>
            <a:ext cx="3777000" cy="11613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a:solidFill>
                  <a:schemeClr val="dk1"/>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5">
  <p:cSld name="CUSTOM_5_2_1_2_1_1_1">
    <p:spTree>
      <p:nvGrpSpPr>
        <p:cNvPr id="1" name="Shape 420"/>
        <p:cNvGrpSpPr/>
        <p:nvPr/>
      </p:nvGrpSpPr>
      <p:grpSpPr>
        <a:xfrm>
          <a:off x="0" y="0"/>
          <a:ext cx="0" cy="0"/>
          <a:chOff x="0" y="0"/>
          <a:chExt cx="0" cy="0"/>
        </a:xfrm>
      </p:grpSpPr>
      <p:sp>
        <p:nvSpPr>
          <p:cNvPr id="421" name="Google Shape;421;p25"/>
          <p:cNvSpPr/>
          <p:nvPr/>
        </p:nvSpPr>
        <p:spPr>
          <a:xfrm rot="5089719">
            <a:off x="2621996" y="-920023"/>
            <a:ext cx="3854057" cy="7528368"/>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25"/>
          <p:cNvGrpSpPr/>
          <p:nvPr/>
        </p:nvGrpSpPr>
        <p:grpSpPr>
          <a:xfrm rot="10800000" flipH="1">
            <a:off x="0" y="0"/>
            <a:ext cx="9144007" cy="5143503"/>
            <a:chOff x="0" y="0"/>
            <a:chExt cx="9144007" cy="5143503"/>
          </a:xfrm>
        </p:grpSpPr>
        <p:grpSp>
          <p:nvGrpSpPr>
            <p:cNvPr id="423" name="Google Shape;423;p25"/>
            <p:cNvGrpSpPr/>
            <p:nvPr/>
          </p:nvGrpSpPr>
          <p:grpSpPr>
            <a:xfrm>
              <a:off x="0" y="0"/>
              <a:ext cx="9144007" cy="5143503"/>
              <a:chOff x="0" y="0"/>
              <a:chExt cx="9144007" cy="5143503"/>
            </a:xfrm>
          </p:grpSpPr>
          <p:grpSp>
            <p:nvGrpSpPr>
              <p:cNvPr id="424" name="Google Shape;424;p25"/>
              <p:cNvGrpSpPr/>
              <p:nvPr/>
            </p:nvGrpSpPr>
            <p:grpSpPr>
              <a:xfrm>
                <a:off x="0" y="0"/>
                <a:ext cx="9144007" cy="5143503"/>
                <a:chOff x="0" y="0"/>
                <a:chExt cx="9144007" cy="5143503"/>
              </a:xfrm>
            </p:grpSpPr>
            <p:sp>
              <p:nvSpPr>
                <p:cNvPr id="425" name="Google Shape;425;p25"/>
                <p:cNvSpPr/>
                <p:nvPr/>
              </p:nvSpPr>
              <p:spPr>
                <a:xfrm>
                  <a:off x="0" y="1343937"/>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5"/>
                <p:cNvSpPr/>
                <p:nvPr/>
              </p:nvSpPr>
              <p:spPr>
                <a:xfrm>
                  <a:off x="0" y="0"/>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5"/>
                <p:cNvSpPr/>
                <p:nvPr/>
              </p:nvSpPr>
              <p:spPr>
                <a:xfrm>
                  <a:off x="4231368" y="0"/>
                  <a:ext cx="1683185" cy="227941"/>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5"/>
                <p:cNvSpPr/>
                <p:nvPr/>
              </p:nvSpPr>
              <p:spPr>
                <a:xfrm>
                  <a:off x="7252879" y="0"/>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5"/>
                <p:cNvSpPr/>
                <p:nvPr/>
              </p:nvSpPr>
              <p:spPr>
                <a:xfrm rot="10800000">
                  <a:off x="8926508" y="2642863"/>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5"/>
                <p:cNvSpPr/>
                <p:nvPr/>
              </p:nvSpPr>
              <p:spPr>
                <a:xfrm rot="10800000">
                  <a:off x="7253764" y="3998657"/>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5"/>
                <p:cNvSpPr/>
                <p:nvPr/>
              </p:nvSpPr>
              <p:spPr>
                <a:xfrm rot="10800000">
                  <a:off x="0" y="2870457"/>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5"/>
                <p:cNvSpPr/>
                <p:nvPr/>
              </p:nvSpPr>
              <p:spPr>
                <a:xfrm rot="10800000">
                  <a:off x="3654686" y="4839577"/>
                  <a:ext cx="2244192" cy="303926"/>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 name="Google Shape;433;p25"/>
              <p:cNvSpPr/>
              <p:nvPr/>
            </p:nvSpPr>
            <p:spPr>
              <a:xfrm rot="3578401">
                <a:off x="8274933" y="511174"/>
                <a:ext cx="427837" cy="298629"/>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5"/>
              <p:cNvSpPr/>
              <p:nvPr/>
            </p:nvSpPr>
            <p:spPr>
              <a:xfrm>
                <a:off x="276890" y="4235393"/>
                <a:ext cx="549558" cy="372471"/>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5"/>
              <p:cNvSpPr/>
              <p:nvPr/>
            </p:nvSpPr>
            <p:spPr>
              <a:xfrm rot="7711163">
                <a:off x="670342" y="353768"/>
                <a:ext cx="549557" cy="372470"/>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 name="Google Shape;436;p25"/>
            <p:cNvSpPr/>
            <p:nvPr/>
          </p:nvSpPr>
          <p:spPr>
            <a:xfrm rot="9555919">
              <a:off x="8102058" y="4523700"/>
              <a:ext cx="427838" cy="298629"/>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7">
  <p:cSld name="CUSTOM_5_2_1_2_1_1_1_1">
    <p:spTree>
      <p:nvGrpSpPr>
        <p:cNvPr id="1" name="Shape 438"/>
        <p:cNvGrpSpPr/>
        <p:nvPr/>
      </p:nvGrpSpPr>
      <p:grpSpPr>
        <a:xfrm>
          <a:off x="0" y="0"/>
          <a:ext cx="0" cy="0"/>
          <a:chOff x="0" y="0"/>
          <a:chExt cx="0" cy="0"/>
        </a:xfrm>
      </p:grpSpPr>
      <p:grpSp>
        <p:nvGrpSpPr>
          <p:cNvPr id="439" name="Google Shape;439;p26"/>
          <p:cNvGrpSpPr/>
          <p:nvPr/>
        </p:nvGrpSpPr>
        <p:grpSpPr>
          <a:xfrm>
            <a:off x="0" y="0"/>
            <a:ext cx="9144007" cy="5143503"/>
            <a:chOff x="0" y="0"/>
            <a:chExt cx="9144007" cy="5143503"/>
          </a:xfrm>
        </p:grpSpPr>
        <p:grpSp>
          <p:nvGrpSpPr>
            <p:cNvPr id="440" name="Google Shape;440;p26"/>
            <p:cNvGrpSpPr/>
            <p:nvPr/>
          </p:nvGrpSpPr>
          <p:grpSpPr>
            <a:xfrm>
              <a:off x="0" y="0"/>
              <a:ext cx="9144007" cy="5143503"/>
              <a:chOff x="0" y="0"/>
              <a:chExt cx="9144007" cy="5143503"/>
            </a:xfrm>
          </p:grpSpPr>
          <p:grpSp>
            <p:nvGrpSpPr>
              <p:cNvPr id="441" name="Google Shape;441;p26"/>
              <p:cNvGrpSpPr/>
              <p:nvPr/>
            </p:nvGrpSpPr>
            <p:grpSpPr>
              <a:xfrm>
                <a:off x="0" y="0"/>
                <a:ext cx="9144007" cy="5143503"/>
                <a:chOff x="0" y="0"/>
                <a:chExt cx="9144007" cy="5143503"/>
              </a:xfrm>
            </p:grpSpPr>
            <p:sp>
              <p:nvSpPr>
                <p:cNvPr id="442" name="Google Shape;442;p26"/>
                <p:cNvSpPr/>
                <p:nvPr/>
              </p:nvSpPr>
              <p:spPr>
                <a:xfrm>
                  <a:off x="0" y="1343937"/>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6"/>
                <p:cNvSpPr/>
                <p:nvPr/>
              </p:nvSpPr>
              <p:spPr>
                <a:xfrm>
                  <a:off x="0" y="0"/>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6"/>
                <p:cNvSpPr/>
                <p:nvPr/>
              </p:nvSpPr>
              <p:spPr>
                <a:xfrm>
                  <a:off x="4231368" y="0"/>
                  <a:ext cx="1683185" cy="227941"/>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6"/>
                <p:cNvSpPr/>
                <p:nvPr/>
              </p:nvSpPr>
              <p:spPr>
                <a:xfrm>
                  <a:off x="7252879" y="0"/>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6"/>
                <p:cNvSpPr/>
                <p:nvPr/>
              </p:nvSpPr>
              <p:spPr>
                <a:xfrm rot="10800000">
                  <a:off x="8926508" y="2642863"/>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p:nvPr/>
              </p:nvSpPr>
              <p:spPr>
                <a:xfrm rot="10800000">
                  <a:off x="7253764" y="3998657"/>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6"/>
                <p:cNvSpPr/>
                <p:nvPr/>
              </p:nvSpPr>
              <p:spPr>
                <a:xfrm rot="10800000">
                  <a:off x="0" y="2870457"/>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6"/>
                <p:cNvSpPr/>
                <p:nvPr/>
              </p:nvSpPr>
              <p:spPr>
                <a:xfrm rot="10800000">
                  <a:off x="3654686" y="4839577"/>
                  <a:ext cx="2244192" cy="303926"/>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26"/>
              <p:cNvSpPr/>
              <p:nvPr/>
            </p:nvSpPr>
            <p:spPr>
              <a:xfrm rot="3578401">
                <a:off x="8274933" y="511174"/>
                <a:ext cx="427837" cy="298629"/>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6"/>
              <p:cNvSpPr/>
              <p:nvPr/>
            </p:nvSpPr>
            <p:spPr>
              <a:xfrm>
                <a:off x="276890" y="4235393"/>
                <a:ext cx="549558" cy="372471"/>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6"/>
              <p:cNvSpPr/>
              <p:nvPr/>
            </p:nvSpPr>
            <p:spPr>
              <a:xfrm rot="7711163">
                <a:off x="670342" y="353768"/>
                <a:ext cx="549557" cy="372470"/>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26"/>
            <p:cNvSpPr/>
            <p:nvPr/>
          </p:nvSpPr>
          <p:spPr>
            <a:xfrm rot="9555919">
              <a:off x="8102058" y="4523700"/>
              <a:ext cx="427838" cy="298629"/>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 name="Google Shape;454;p26"/>
          <p:cNvSpPr txBox="1">
            <a:spLocks noGrp="1"/>
          </p:cNvSpPr>
          <p:nvPr>
            <p:ph type="title"/>
          </p:nvPr>
        </p:nvSpPr>
        <p:spPr>
          <a:xfrm>
            <a:off x="720000" y="540000"/>
            <a:ext cx="7704000" cy="982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5">
  <p:cSld name="CUSTOM_5_2_1_1">
    <p:spTree>
      <p:nvGrpSpPr>
        <p:cNvPr id="1" name="Shape 455"/>
        <p:cNvGrpSpPr/>
        <p:nvPr/>
      </p:nvGrpSpPr>
      <p:grpSpPr>
        <a:xfrm>
          <a:off x="0" y="0"/>
          <a:ext cx="0" cy="0"/>
          <a:chOff x="0" y="0"/>
          <a:chExt cx="0" cy="0"/>
        </a:xfrm>
      </p:grpSpPr>
      <p:grpSp>
        <p:nvGrpSpPr>
          <p:cNvPr id="456" name="Google Shape;456;p27"/>
          <p:cNvGrpSpPr/>
          <p:nvPr/>
        </p:nvGrpSpPr>
        <p:grpSpPr>
          <a:xfrm rot="10800000" flipH="1">
            <a:off x="0" y="0"/>
            <a:ext cx="9144007" cy="5143503"/>
            <a:chOff x="0" y="0"/>
            <a:chExt cx="9144007" cy="5143503"/>
          </a:xfrm>
        </p:grpSpPr>
        <p:grpSp>
          <p:nvGrpSpPr>
            <p:cNvPr id="457" name="Google Shape;457;p27"/>
            <p:cNvGrpSpPr/>
            <p:nvPr/>
          </p:nvGrpSpPr>
          <p:grpSpPr>
            <a:xfrm>
              <a:off x="0" y="0"/>
              <a:ext cx="9144007" cy="5143503"/>
              <a:chOff x="0" y="0"/>
              <a:chExt cx="9144007" cy="5143503"/>
            </a:xfrm>
          </p:grpSpPr>
          <p:grpSp>
            <p:nvGrpSpPr>
              <p:cNvPr id="458" name="Google Shape;458;p27"/>
              <p:cNvGrpSpPr/>
              <p:nvPr/>
            </p:nvGrpSpPr>
            <p:grpSpPr>
              <a:xfrm>
                <a:off x="0" y="0"/>
                <a:ext cx="9144007" cy="5143503"/>
                <a:chOff x="0" y="0"/>
                <a:chExt cx="9144007" cy="5143503"/>
              </a:xfrm>
            </p:grpSpPr>
            <p:sp>
              <p:nvSpPr>
                <p:cNvPr id="459" name="Google Shape;459;p27"/>
                <p:cNvSpPr/>
                <p:nvPr/>
              </p:nvSpPr>
              <p:spPr>
                <a:xfrm>
                  <a:off x="0" y="1343937"/>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7"/>
                <p:cNvSpPr/>
                <p:nvPr/>
              </p:nvSpPr>
              <p:spPr>
                <a:xfrm>
                  <a:off x="0" y="0"/>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7"/>
                <p:cNvSpPr/>
                <p:nvPr/>
              </p:nvSpPr>
              <p:spPr>
                <a:xfrm>
                  <a:off x="4231368" y="0"/>
                  <a:ext cx="1683185" cy="227941"/>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7"/>
                <p:cNvSpPr/>
                <p:nvPr/>
              </p:nvSpPr>
              <p:spPr>
                <a:xfrm>
                  <a:off x="7252879" y="0"/>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7"/>
                <p:cNvSpPr/>
                <p:nvPr/>
              </p:nvSpPr>
              <p:spPr>
                <a:xfrm rot="10800000">
                  <a:off x="8926508" y="2642863"/>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7"/>
                <p:cNvSpPr/>
                <p:nvPr/>
              </p:nvSpPr>
              <p:spPr>
                <a:xfrm rot="10800000">
                  <a:off x="7253764" y="3998657"/>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7"/>
                <p:cNvSpPr/>
                <p:nvPr/>
              </p:nvSpPr>
              <p:spPr>
                <a:xfrm rot="10800000">
                  <a:off x="0" y="2870457"/>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7"/>
                <p:cNvSpPr/>
                <p:nvPr/>
              </p:nvSpPr>
              <p:spPr>
                <a:xfrm rot="10800000">
                  <a:off x="3654686" y="4839577"/>
                  <a:ext cx="2244192" cy="303926"/>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 name="Google Shape;467;p27"/>
              <p:cNvSpPr/>
              <p:nvPr/>
            </p:nvSpPr>
            <p:spPr>
              <a:xfrm rot="3578401">
                <a:off x="8274933" y="511174"/>
                <a:ext cx="427837" cy="298629"/>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7"/>
              <p:cNvSpPr/>
              <p:nvPr/>
            </p:nvSpPr>
            <p:spPr>
              <a:xfrm>
                <a:off x="276890" y="4235393"/>
                <a:ext cx="549558" cy="372471"/>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7"/>
              <p:cNvSpPr/>
              <p:nvPr/>
            </p:nvSpPr>
            <p:spPr>
              <a:xfrm rot="7711163">
                <a:off x="670342" y="353768"/>
                <a:ext cx="549557" cy="372470"/>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 name="Google Shape;470;p27"/>
            <p:cNvSpPr/>
            <p:nvPr/>
          </p:nvSpPr>
          <p:spPr>
            <a:xfrm rot="9555919">
              <a:off x="8102058" y="4523700"/>
              <a:ext cx="427838" cy="298629"/>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 name="Google Shape;471;p27"/>
          <p:cNvSpPr txBox="1">
            <a:spLocks noGrp="1"/>
          </p:cNvSpPr>
          <p:nvPr>
            <p:ph type="title"/>
          </p:nvPr>
        </p:nvSpPr>
        <p:spPr>
          <a:xfrm>
            <a:off x="1365500" y="2860500"/>
            <a:ext cx="2808000" cy="56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72" name="Google Shape;472;p27"/>
          <p:cNvSpPr txBox="1">
            <a:spLocks noGrp="1"/>
          </p:cNvSpPr>
          <p:nvPr>
            <p:ph type="body" idx="1"/>
          </p:nvPr>
        </p:nvSpPr>
        <p:spPr>
          <a:xfrm>
            <a:off x="1365500" y="3421500"/>
            <a:ext cx="2808000" cy="561000"/>
          </a:xfrm>
          <a:prstGeom prst="rect">
            <a:avLst/>
          </a:prstGeom>
        </p:spPr>
        <p:txBody>
          <a:bodyPr spcFirstLastPara="1" wrap="square" lIns="91425" tIns="91425" rIns="91425" bIns="91425" anchor="t" anchorCtr="0">
            <a:noAutofit/>
          </a:bodyPr>
          <a:lstStyle>
            <a:lvl1pPr marL="457200" lvl="0" indent="-317500" algn="r" rtl="0">
              <a:spcBef>
                <a:spcPts val="0"/>
              </a:spcBef>
              <a:spcAft>
                <a:spcPts val="0"/>
              </a:spcAft>
              <a:buSzPts val="1400"/>
              <a:buChar char="●"/>
              <a:defRPr sz="16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73" name="Google Shape;473;p27"/>
          <p:cNvSpPr txBox="1">
            <a:spLocks noGrp="1"/>
          </p:cNvSpPr>
          <p:nvPr>
            <p:ph type="title" idx="2" hasCustomPrompt="1"/>
          </p:nvPr>
        </p:nvSpPr>
        <p:spPr>
          <a:xfrm>
            <a:off x="2854275" y="1836000"/>
            <a:ext cx="1319100" cy="719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6">
  <p:cSld name="CUSTOM_5_2_1_1_1">
    <p:spTree>
      <p:nvGrpSpPr>
        <p:cNvPr id="1" name="Shape 474"/>
        <p:cNvGrpSpPr/>
        <p:nvPr/>
      </p:nvGrpSpPr>
      <p:grpSpPr>
        <a:xfrm>
          <a:off x="0" y="0"/>
          <a:ext cx="0" cy="0"/>
          <a:chOff x="0" y="0"/>
          <a:chExt cx="0" cy="0"/>
        </a:xfrm>
      </p:grpSpPr>
      <p:grpSp>
        <p:nvGrpSpPr>
          <p:cNvPr id="475" name="Google Shape;475;p28"/>
          <p:cNvGrpSpPr/>
          <p:nvPr/>
        </p:nvGrpSpPr>
        <p:grpSpPr>
          <a:xfrm rot="10800000" flipH="1">
            <a:off x="0" y="0"/>
            <a:ext cx="9144007" cy="5143503"/>
            <a:chOff x="0" y="0"/>
            <a:chExt cx="9144007" cy="5143503"/>
          </a:xfrm>
        </p:grpSpPr>
        <p:grpSp>
          <p:nvGrpSpPr>
            <p:cNvPr id="476" name="Google Shape;476;p28"/>
            <p:cNvGrpSpPr/>
            <p:nvPr/>
          </p:nvGrpSpPr>
          <p:grpSpPr>
            <a:xfrm>
              <a:off x="0" y="0"/>
              <a:ext cx="9144007" cy="5143503"/>
              <a:chOff x="0" y="0"/>
              <a:chExt cx="9144007" cy="5143503"/>
            </a:xfrm>
          </p:grpSpPr>
          <p:grpSp>
            <p:nvGrpSpPr>
              <p:cNvPr id="477" name="Google Shape;477;p28"/>
              <p:cNvGrpSpPr/>
              <p:nvPr/>
            </p:nvGrpSpPr>
            <p:grpSpPr>
              <a:xfrm>
                <a:off x="0" y="0"/>
                <a:ext cx="9144007" cy="5143503"/>
                <a:chOff x="0" y="0"/>
                <a:chExt cx="9144007" cy="5143503"/>
              </a:xfrm>
            </p:grpSpPr>
            <p:sp>
              <p:nvSpPr>
                <p:cNvPr id="478" name="Google Shape;478;p28"/>
                <p:cNvSpPr/>
                <p:nvPr/>
              </p:nvSpPr>
              <p:spPr>
                <a:xfrm>
                  <a:off x="0" y="1343937"/>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8"/>
                <p:cNvSpPr/>
                <p:nvPr/>
              </p:nvSpPr>
              <p:spPr>
                <a:xfrm>
                  <a:off x="0" y="0"/>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8"/>
                <p:cNvSpPr/>
                <p:nvPr/>
              </p:nvSpPr>
              <p:spPr>
                <a:xfrm>
                  <a:off x="4231368" y="0"/>
                  <a:ext cx="1683185" cy="227941"/>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8"/>
                <p:cNvSpPr/>
                <p:nvPr/>
              </p:nvSpPr>
              <p:spPr>
                <a:xfrm>
                  <a:off x="7252879" y="0"/>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8"/>
                <p:cNvSpPr/>
                <p:nvPr/>
              </p:nvSpPr>
              <p:spPr>
                <a:xfrm rot="10800000">
                  <a:off x="8926508" y="2642863"/>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8"/>
                <p:cNvSpPr/>
                <p:nvPr/>
              </p:nvSpPr>
              <p:spPr>
                <a:xfrm rot="10800000">
                  <a:off x="7253764" y="3998657"/>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8"/>
                <p:cNvSpPr/>
                <p:nvPr/>
              </p:nvSpPr>
              <p:spPr>
                <a:xfrm rot="10800000">
                  <a:off x="0" y="2870457"/>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8"/>
                <p:cNvSpPr/>
                <p:nvPr/>
              </p:nvSpPr>
              <p:spPr>
                <a:xfrm rot="10800000">
                  <a:off x="3654686" y="4839577"/>
                  <a:ext cx="2244192" cy="303926"/>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 name="Google Shape;486;p28"/>
              <p:cNvSpPr/>
              <p:nvPr/>
            </p:nvSpPr>
            <p:spPr>
              <a:xfrm rot="3578401">
                <a:off x="8274933" y="511174"/>
                <a:ext cx="427837" cy="298629"/>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8"/>
              <p:cNvSpPr/>
              <p:nvPr/>
            </p:nvSpPr>
            <p:spPr>
              <a:xfrm>
                <a:off x="276890" y="4235393"/>
                <a:ext cx="549558" cy="372471"/>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8"/>
              <p:cNvSpPr/>
              <p:nvPr/>
            </p:nvSpPr>
            <p:spPr>
              <a:xfrm rot="7711163">
                <a:off x="670342" y="353768"/>
                <a:ext cx="549557" cy="372470"/>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9" name="Google Shape;489;p28"/>
            <p:cNvSpPr/>
            <p:nvPr/>
          </p:nvSpPr>
          <p:spPr>
            <a:xfrm rot="9555919">
              <a:off x="8102058" y="4523700"/>
              <a:ext cx="427838" cy="298629"/>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 name="Google Shape;490;p28"/>
          <p:cNvSpPr txBox="1">
            <a:spLocks noGrp="1"/>
          </p:cNvSpPr>
          <p:nvPr>
            <p:ph type="title"/>
          </p:nvPr>
        </p:nvSpPr>
        <p:spPr>
          <a:xfrm>
            <a:off x="3104425" y="2517875"/>
            <a:ext cx="2935200" cy="5610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91" name="Google Shape;491;p28"/>
          <p:cNvSpPr txBox="1">
            <a:spLocks noGrp="1"/>
          </p:cNvSpPr>
          <p:nvPr>
            <p:ph type="body" idx="1"/>
          </p:nvPr>
        </p:nvSpPr>
        <p:spPr>
          <a:xfrm>
            <a:off x="2510350" y="3049900"/>
            <a:ext cx="4123200" cy="3444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6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92" name="Google Shape;492;p28"/>
          <p:cNvSpPr txBox="1">
            <a:spLocks noGrp="1"/>
          </p:cNvSpPr>
          <p:nvPr>
            <p:ph type="title" idx="2" hasCustomPrompt="1"/>
          </p:nvPr>
        </p:nvSpPr>
        <p:spPr>
          <a:xfrm>
            <a:off x="4007800" y="1417175"/>
            <a:ext cx="1128300" cy="7197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7">
  <p:cSld name="CUSTOM_5_2_1_1_1_1">
    <p:spTree>
      <p:nvGrpSpPr>
        <p:cNvPr id="1" name="Shape 493"/>
        <p:cNvGrpSpPr/>
        <p:nvPr/>
      </p:nvGrpSpPr>
      <p:grpSpPr>
        <a:xfrm>
          <a:off x="0" y="0"/>
          <a:ext cx="0" cy="0"/>
          <a:chOff x="0" y="0"/>
          <a:chExt cx="0" cy="0"/>
        </a:xfrm>
      </p:grpSpPr>
      <p:grpSp>
        <p:nvGrpSpPr>
          <p:cNvPr id="494" name="Google Shape;494;p29"/>
          <p:cNvGrpSpPr/>
          <p:nvPr/>
        </p:nvGrpSpPr>
        <p:grpSpPr>
          <a:xfrm>
            <a:off x="0" y="0"/>
            <a:ext cx="9144007" cy="5143503"/>
            <a:chOff x="0" y="0"/>
            <a:chExt cx="9144007" cy="5143503"/>
          </a:xfrm>
        </p:grpSpPr>
        <p:grpSp>
          <p:nvGrpSpPr>
            <p:cNvPr id="495" name="Google Shape;495;p29"/>
            <p:cNvGrpSpPr/>
            <p:nvPr/>
          </p:nvGrpSpPr>
          <p:grpSpPr>
            <a:xfrm>
              <a:off x="0" y="0"/>
              <a:ext cx="9144007" cy="5143503"/>
              <a:chOff x="0" y="0"/>
              <a:chExt cx="9144007" cy="5143503"/>
            </a:xfrm>
          </p:grpSpPr>
          <p:grpSp>
            <p:nvGrpSpPr>
              <p:cNvPr id="496" name="Google Shape;496;p29"/>
              <p:cNvGrpSpPr/>
              <p:nvPr/>
            </p:nvGrpSpPr>
            <p:grpSpPr>
              <a:xfrm>
                <a:off x="0" y="0"/>
                <a:ext cx="9144007" cy="5143503"/>
                <a:chOff x="0" y="0"/>
                <a:chExt cx="9144007" cy="5143503"/>
              </a:xfrm>
            </p:grpSpPr>
            <p:sp>
              <p:nvSpPr>
                <p:cNvPr id="497" name="Google Shape;497;p29"/>
                <p:cNvSpPr/>
                <p:nvPr/>
              </p:nvSpPr>
              <p:spPr>
                <a:xfrm>
                  <a:off x="0" y="1343937"/>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0" y="0"/>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4231368" y="0"/>
                  <a:ext cx="1683185" cy="227941"/>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7252879" y="0"/>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rot="10800000">
                  <a:off x="8926508" y="2642863"/>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rot="10800000">
                  <a:off x="7253764" y="3998657"/>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rot="10800000">
                  <a:off x="0" y="2870457"/>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rot="10800000">
                  <a:off x="3654686" y="4839577"/>
                  <a:ext cx="2244192" cy="303926"/>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5" name="Google Shape;505;p29"/>
              <p:cNvSpPr/>
              <p:nvPr/>
            </p:nvSpPr>
            <p:spPr>
              <a:xfrm rot="3578401">
                <a:off x="8274933" y="511174"/>
                <a:ext cx="427837" cy="298629"/>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76890" y="4235393"/>
                <a:ext cx="549558" cy="372471"/>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rot="7711163">
                <a:off x="670342" y="353768"/>
                <a:ext cx="549557" cy="372470"/>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 name="Google Shape;508;p29"/>
            <p:cNvSpPr/>
            <p:nvPr/>
          </p:nvSpPr>
          <p:spPr>
            <a:xfrm rot="9555919">
              <a:off x="8102058" y="4523700"/>
              <a:ext cx="427838" cy="298629"/>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 name="Google Shape;509;p29"/>
          <p:cNvSpPr txBox="1">
            <a:spLocks noGrp="1"/>
          </p:cNvSpPr>
          <p:nvPr>
            <p:ph type="title"/>
          </p:nvPr>
        </p:nvSpPr>
        <p:spPr>
          <a:xfrm>
            <a:off x="5205850" y="2860500"/>
            <a:ext cx="3218100" cy="56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10" name="Google Shape;510;p29"/>
          <p:cNvSpPr txBox="1">
            <a:spLocks noGrp="1"/>
          </p:cNvSpPr>
          <p:nvPr>
            <p:ph type="body" idx="1"/>
          </p:nvPr>
        </p:nvSpPr>
        <p:spPr>
          <a:xfrm>
            <a:off x="4410725" y="3392525"/>
            <a:ext cx="4013100" cy="373200"/>
          </a:xfrm>
          <a:prstGeom prst="rect">
            <a:avLst/>
          </a:prstGeom>
        </p:spPr>
        <p:txBody>
          <a:bodyPr spcFirstLastPara="1" wrap="square" lIns="91425" tIns="91425" rIns="91425" bIns="91425" anchor="t" anchorCtr="0">
            <a:noAutofit/>
          </a:bodyPr>
          <a:lstStyle>
            <a:lvl1pPr marL="457200" lvl="0" indent="-317500" algn="r" rtl="0">
              <a:spcBef>
                <a:spcPts val="0"/>
              </a:spcBef>
              <a:spcAft>
                <a:spcPts val="0"/>
              </a:spcAft>
              <a:buSzPts val="1400"/>
              <a:buChar char="●"/>
              <a:defRPr sz="16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511" name="Google Shape;511;p29"/>
          <p:cNvSpPr txBox="1">
            <a:spLocks noGrp="1"/>
          </p:cNvSpPr>
          <p:nvPr>
            <p:ph type="title" idx="2" hasCustomPrompt="1"/>
          </p:nvPr>
        </p:nvSpPr>
        <p:spPr>
          <a:xfrm>
            <a:off x="7113975" y="1814275"/>
            <a:ext cx="1310100" cy="719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512"/>
        <p:cNvGrpSpPr/>
        <p:nvPr/>
      </p:nvGrpSpPr>
      <p:grpSpPr>
        <a:xfrm>
          <a:off x="0" y="0"/>
          <a:ext cx="0" cy="0"/>
          <a:chOff x="0" y="0"/>
          <a:chExt cx="0" cy="0"/>
        </a:xfrm>
      </p:grpSpPr>
      <p:sp>
        <p:nvSpPr>
          <p:cNvPr id="513" name="Google Shape;513;p30"/>
          <p:cNvSpPr/>
          <p:nvPr/>
        </p:nvSpPr>
        <p:spPr>
          <a:xfrm>
            <a:off x="59825" y="226000"/>
            <a:ext cx="7023543" cy="4849261"/>
          </a:xfrm>
          <a:custGeom>
            <a:avLst/>
            <a:gdLst/>
            <a:ahLst/>
            <a:cxnLst/>
            <a:rect l="l" t="t" r="r" b="b"/>
            <a:pathLst>
              <a:path w="27805" h="15479" extrusionOk="0">
                <a:moveTo>
                  <a:pt x="7126" y="1"/>
                </a:moveTo>
                <a:cubicBezTo>
                  <a:pt x="5779" y="1"/>
                  <a:pt x="4507" y="474"/>
                  <a:pt x="3629" y="990"/>
                </a:cubicBezTo>
                <a:cubicBezTo>
                  <a:pt x="2736" y="1508"/>
                  <a:pt x="1116" y="2793"/>
                  <a:pt x="781" y="3945"/>
                </a:cubicBezTo>
                <a:cubicBezTo>
                  <a:pt x="0" y="6770"/>
                  <a:pt x="4928" y="6382"/>
                  <a:pt x="2884" y="9971"/>
                </a:cubicBezTo>
                <a:cubicBezTo>
                  <a:pt x="857" y="13560"/>
                  <a:pt x="9021" y="15363"/>
                  <a:pt x="12780" y="15475"/>
                </a:cubicBezTo>
                <a:cubicBezTo>
                  <a:pt x="12886" y="15477"/>
                  <a:pt x="12994" y="15479"/>
                  <a:pt x="13104" y="15479"/>
                </a:cubicBezTo>
                <a:cubicBezTo>
                  <a:pt x="16559" y="15479"/>
                  <a:pt x="21317" y="14041"/>
                  <a:pt x="24367" y="11069"/>
                </a:cubicBezTo>
                <a:cubicBezTo>
                  <a:pt x="27804" y="7721"/>
                  <a:pt x="24680" y="2195"/>
                  <a:pt x="21443" y="1173"/>
                </a:cubicBezTo>
                <a:cubicBezTo>
                  <a:pt x="21020" y="1038"/>
                  <a:pt x="20623" y="985"/>
                  <a:pt x="20234" y="985"/>
                </a:cubicBezTo>
                <a:cubicBezTo>
                  <a:pt x="18736" y="985"/>
                  <a:pt x="17357" y="1777"/>
                  <a:pt x="15028" y="1777"/>
                </a:cubicBezTo>
                <a:cubicBezTo>
                  <a:pt x="13532" y="1777"/>
                  <a:pt x="11643" y="1449"/>
                  <a:pt x="9079" y="374"/>
                </a:cubicBezTo>
                <a:cubicBezTo>
                  <a:pt x="8434" y="109"/>
                  <a:pt x="7772" y="1"/>
                  <a:pt x="7126" y="1"/>
                </a:cubicBezTo>
                <a:close/>
              </a:path>
            </a:pathLst>
          </a:custGeom>
          <a:solidFill>
            <a:srgbClr val="002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 name="Google Shape;514;p30"/>
          <p:cNvGrpSpPr/>
          <p:nvPr/>
        </p:nvGrpSpPr>
        <p:grpSpPr>
          <a:xfrm>
            <a:off x="0" y="0"/>
            <a:ext cx="9144007" cy="5143499"/>
            <a:chOff x="0" y="0"/>
            <a:chExt cx="9144007" cy="5143499"/>
          </a:xfrm>
        </p:grpSpPr>
        <p:grpSp>
          <p:nvGrpSpPr>
            <p:cNvPr id="515" name="Google Shape;515;p30"/>
            <p:cNvGrpSpPr/>
            <p:nvPr/>
          </p:nvGrpSpPr>
          <p:grpSpPr>
            <a:xfrm>
              <a:off x="0" y="0"/>
              <a:ext cx="9144007" cy="5143499"/>
              <a:chOff x="0" y="0"/>
              <a:chExt cx="9144007" cy="5143499"/>
            </a:xfrm>
          </p:grpSpPr>
          <p:grpSp>
            <p:nvGrpSpPr>
              <p:cNvPr id="516" name="Google Shape;516;p30"/>
              <p:cNvGrpSpPr/>
              <p:nvPr/>
            </p:nvGrpSpPr>
            <p:grpSpPr>
              <a:xfrm>
                <a:off x="0" y="0"/>
                <a:ext cx="9144007" cy="5143499"/>
                <a:chOff x="0" y="0"/>
                <a:chExt cx="9144007" cy="5143499"/>
              </a:xfrm>
            </p:grpSpPr>
            <p:sp>
              <p:nvSpPr>
                <p:cNvPr id="517" name="Google Shape;517;p30"/>
                <p:cNvSpPr/>
                <p:nvPr/>
              </p:nvSpPr>
              <p:spPr>
                <a:xfrm>
                  <a:off x="0" y="1343937"/>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0"/>
                <p:cNvSpPr/>
                <p:nvPr/>
              </p:nvSpPr>
              <p:spPr>
                <a:xfrm>
                  <a:off x="0" y="0"/>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0"/>
                <p:cNvSpPr/>
                <p:nvPr/>
              </p:nvSpPr>
              <p:spPr>
                <a:xfrm>
                  <a:off x="4231368" y="0"/>
                  <a:ext cx="1683185" cy="227941"/>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0"/>
                <p:cNvSpPr/>
                <p:nvPr/>
              </p:nvSpPr>
              <p:spPr>
                <a:xfrm>
                  <a:off x="7252879" y="0"/>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0"/>
                <p:cNvSpPr/>
                <p:nvPr/>
              </p:nvSpPr>
              <p:spPr>
                <a:xfrm rot="10800000">
                  <a:off x="8926508" y="2642863"/>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0"/>
                <p:cNvSpPr/>
                <p:nvPr/>
              </p:nvSpPr>
              <p:spPr>
                <a:xfrm rot="10800000">
                  <a:off x="7253764" y="3998657"/>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0"/>
                <p:cNvSpPr/>
                <p:nvPr/>
              </p:nvSpPr>
              <p:spPr>
                <a:xfrm rot="10800000">
                  <a:off x="0" y="2870457"/>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p:nvPr/>
              </p:nvSpPr>
              <p:spPr>
                <a:xfrm rot="10800000">
                  <a:off x="3109653" y="4747301"/>
                  <a:ext cx="2925584" cy="396198"/>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 name="Google Shape;525;p30"/>
              <p:cNvSpPr/>
              <p:nvPr/>
            </p:nvSpPr>
            <p:spPr>
              <a:xfrm rot="3578401">
                <a:off x="8274933" y="511174"/>
                <a:ext cx="427837" cy="298629"/>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0"/>
              <p:cNvSpPr/>
              <p:nvPr/>
            </p:nvSpPr>
            <p:spPr>
              <a:xfrm>
                <a:off x="276890" y="4235393"/>
                <a:ext cx="549558" cy="372471"/>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0"/>
              <p:cNvSpPr/>
              <p:nvPr/>
            </p:nvSpPr>
            <p:spPr>
              <a:xfrm rot="7711163">
                <a:off x="670342" y="353768"/>
                <a:ext cx="549557" cy="372470"/>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 name="Google Shape;528;p30"/>
            <p:cNvSpPr/>
            <p:nvPr/>
          </p:nvSpPr>
          <p:spPr>
            <a:xfrm rot="9555919">
              <a:off x="8102058" y="4523700"/>
              <a:ext cx="427838" cy="298629"/>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 name="Google Shape;529;p30"/>
          <p:cNvSpPr txBox="1">
            <a:spLocks noGrp="1"/>
          </p:cNvSpPr>
          <p:nvPr>
            <p:ph type="title" hasCustomPrompt="1"/>
          </p:nvPr>
        </p:nvSpPr>
        <p:spPr>
          <a:xfrm>
            <a:off x="940144" y="781575"/>
            <a:ext cx="4982700" cy="92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7200"/>
              <a:buNone/>
              <a:defRPr sz="5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530" name="Google Shape;530;p30"/>
          <p:cNvSpPr txBox="1">
            <a:spLocks noGrp="1"/>
          </p:cNvSpPr>
          <p:nvPr>
            <p:ph type="subTitle" idx="1"/>
          </p:nvPr>
        </p:nvSpPr>
        <p:spPr>
          <a:xfrm>
            <a:off x="940101" y="1549367"/>
            <a:ext cx="4982700" cy="432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531" name="Google Shape;531;p30"/>
          <p:cNvSpPr txBox="1">
            <a:spLocks noGrp="1"/>
          </p:cNvSpPr>
          <p:nvPr>
            <p:ph type="title" idx="2" hasCustomPrompt="1"/>
          </p:nvPr>
        </p:nvSpPr>
        <p:spPr>
          <a:xfrm>
            <a:off x="940212" y="1971430"/>
            <a:ext cx="4982700" cy="92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7200"/>
              <a:buNone/>
              <a:defRPr sz="5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532" name="Google Shape;532;p30"/>
          <p:cNvSpPr txBox="1">
            <a:spLocks noGrp="1"/>
          </p:cNvSpPr>
          <p:nvPr>
            <p:ph type="subTitle" idx="3"/>
          </p:nvPr>
        </p:nvSpPr>
        <p:spPr>
          <a:xfrm>
            <a:off x="940075" y="2739183"/>
            <a:ext cx="4982700" cy="432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533" name="Google Shape;533;p30"/>
          <p:cNvSpPr txBox="1">
            <a:spLocks noGrp="1"/>
          </p:cNvSpPr>
          <p:nvPr>
            <p:ph type="title" idx="4" hasCustomPrompt="1"/>
          </p:nvPr>
        </p:nvSpPr>
        <p:spPr>
          <a:xfrm>
            <a:off x="940212" y="3161236"/>
            <a:ext cx="4982700" cy="92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7200"/>
              <a:buNone/>
              <a:defRPr sz="5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534" name="Google Shape;534;p30"/>
          <p:cNvSpPr txBox="1">
            <a:spLocks noGrp="1"/>
          </p:cNvSpPr>
          <p:nvPr>
            <p:ph type="subTitle" idx="5"/>
          </p:nvPr>
        </p:nvSpPr>
        <p:spPr>
          <a:xfrm>
            <a:off x="940101" y="3929000"/>
            <a:ext cx="4982700" cy="432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2"/>
        <p:cNvGrpSpPr/>
        <p:nvPr/>
      </p:nvGrpSpPr>
      <p:grpSpPr>
        <a:xfrm>
          <a:off x="0" y="0"/>
          <a:ext cx="0" cy="0"/>
          <a:chOff x="0" y="0"/>
          <a:chExt cx="0" cy="0"/>
        </a:xfrm>
      </p:grpSpPr>
      <p:sp>
        <p:nvSpPr>
          <p:cNvPr id="43" name="Google Shape;43;p4"/>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4" name="Google Shape;44;p4"/>
          <p:cNvSpPr txBox="1">
            <a:spLocks noGrp="1"/>
          </p:cNvSpPr>
          <p:nvPr>
            <p:ph type="body" idx="1"/>
          </p:nvPr>
        </p:nvSpPr>
        <p:spPr>
          <a:xfrm>
            <a:off x="720000" y="1152475"/>
            <a:ext cx="7704000" cy="3450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434343"/>
              </a:buClr>
              <a:buSzPts val="1400"/>
              <a:buFont typeface="Livvic"/>
              <a:buChar char="●"/>
              <a:defRPr sz="2400">
                <a:latin typeface="Itim"/>
                <a:ea typeface="Itim"/>
                <a:cs typeface="Itim"/>
                <a:sym typeface="Itim"/>
              </a:defRPr>
            </a:lvl1pPr>
            <a:lvl2pPr marL="914400" lvl="1" indent="-317500" rtl="0">
              <a:lnSpc>
                <a:spcPct val="100000"/>
              </a:lnSpc>
              <a:spcBef>
                <a:spcPts val="0"/>
              </a:spcBef>
              <a:spcAft>
                <a:spcPts val="0"/>
              </a:spcAft>
              <a:buClr>
                <a:srgbClr val="434343"/>
              </a:buClr>
              <a:buSzPts val="1400"/>
              <a:buFont typeface="Roboto Condensed Light"/>
              <a:buChar char="○"/>
              <a:defRPr/>
            </a:lvl2pPr>
            <a:lvl3pPr marL="1371600" lvl="2" indent="-317500" rtl="0">
              <a:lnSpc>
                <a:spcPct val="100000"/>
              </a:lnSpc>
              <a:spcBef>
                <a:spcPts val="0"/>
              </a:spcBef>
              <a:spcAft>
                <a:spcPts val="0"/>
              </a:spcAft>
              <a:buClr>
                <a:srgbClr val="434343"/>
              </a:buClr>
              <a:buSzPts val="1400"/>
              <a:buFont typeface="Roboto Condensed Light"/>
              <a:buChar char="■"/>
              <a:defRPr/>
            </a:lvl3pPr>
            <a:lvl4pPr marL="1828800" lvl="3" indent="-317500" rtl="0">
              <a:lnSpc>
                <a:spcPct val="100000"/>
              </a:lnSpc>
              <a:spcBef>
                <a:spcPts val="0"/>
              </a:spcBef>
              <a:spcAft>
                <a:spcPts val="0"/>
              </a:spcAft>
              <a:buClr>
                <a:srgbClr val="434343"/>
              </a:buClr>
              <a:buSzPts val="1400"/>
              <a:buFont typeface="Roboto Condensed Light"/>
              <a:buChar char="●"/>
              <a:defRPr/>
            </a:lvl4pPr>
            <a:lvl5pPr marL="2286000" lvl="4" indent="-317500" rtl="0">
              <a:lnSpc>
                <a:spcPct val="100000"/>
              </a:lnSpc>
              <a:spcBef>
                <a:spcPts val="0"/>
              </a:spcBef>
              <a:spcAft>
                <a:spcPts val="0"/>
              </a:spcAft>
              <a:buClr>
                <a:srgbClr val="434343"/>
              </a:buClr>
              <a:buSzPts val="1400"/>
              <a:buFont typeface="Roboto Condensed Light"/>
              <a:buChar char="○"/>
              <a:defRPr/>
            </a:lvl5pPr>
            <a:lvl6pPr marL="2743200" lvl="5" indent="-317500" rtl="0">
              <a:lnSpc>
                <a:spcPct val="100000"/>
              </a:lnSpc>
              <a:spcBef>
                <a:spcPts val="0"/>
              </a:spcBef>
              <a:spcAft>
                <a:spcPts val="0"/>
              </a:spcAft>
              <a:buClr>
                <a:srgbClr val="434343"/>
              </a:buClr>
              <a:buSzPts val="1400"/>
              <a:buFont typeface="Roboto Condensed Light"/>
              <a:buChar char="■"/>
              <a:defRPr/>
            </a:lvl6pPr>
            <a:lvl7pPr marL="3200400" lvl="6" indent="-317500" rtl="0">
              <a:lnSpc>
                <a:spcPct val="100000"/>
              </a:lnSpc>
              <a:spcBef>
                <a:spcPts val="0"/>
              </a:spcBef>
              <a:spcAft>
                <a:spcPts val="0"/>
              </a:spcAft>
              <a:buClr>
                <a:srgbClr val="434343"/>
              </a:buClr>
              <a:buSzPts val="1400"/>
              <a:buFont typeface="Roboto Condensed Light"/>
              <a:buChar char="●"/>
              <a:defRPr/>
            </a:lvl7pPr>
            <a:lvl8pPr marL="3657600" lvl="7" indent="-317500" rtl="0">
              <a:lnSpc>
                <a:spcPct val="100000"/>
              </a:lnSpc>
              <a:spcBef>
                <a:spcPts val="0"/>
              </a:spcBef>
              <a:spcAft>
                <a:spcPts val="0"/>
              </a:spcAft>
              <a:buClr>
                <a:srgbClr val="434343"/>
              </a:buClr>
              <a:buSzPts val="1400"/>
              <a:buFont typeface="Roboto Condensed Light"/>
              <a:buChar char="○"/>
              <a:defRPr/>
            </a:lvl8pPr>
            <a:lvl9pPr marL="4114800" lvl="8" indent="-317500" rtl="0">
              <a:lnSpc>
                <a:spcPct val="100000"/>
              </a:lnSpc>
              <a:spcBef>
                <a:spcPts val="0"/>
              </a:spcBef>
              <a:spcAft>
                <a:spcPts val="0"/>
              </a:spcAft>
              <a:buClr>
                <a:srgbClr val="434343"/>
              </a:buClr>
              <a:buSzPts val="1400"/>
              <a:buFont typeface="Roboto Condensed Light"/>
              <a:buChar char="■"/>
              <a:defRPr/>
            </a:lvl9pPr>
          </a:lstStyle>
          <a:p>
            <a:endParaRPr/>
          </a:p>
        </p:txBody>
      </p:sp>
      <p:grpSp>
        <p:nvGrpSpPr>
          <p:cNvPr id="45" name="Google Shape;45;p4"/>
          <p:cNvGrpSpPr/>
          <p:nvPr/>
        </p:nvGrpSpPr>
        <p:grpSpPr>
          <a:xfrm>
            <a:off x="0" y="0"/>
            <a:ext cx="9144007" cy="5143503"/>
            <a:chOff x="0" y="0"/>
            <a:chExt cx="9144007" cy="5143503"/>
          </a:xfrm>
        </p:grpSpPr>
        <p:grpSp>
          <p:nvGrpSpPr>
            <p:cNvPr id="46" name="Google Shape;46;p4"/>
            <p:cNvGrpSpPr/>
            <p:nvPr/>
          </p:nvGrpSpPr>
          <p:grpSpPr>
            <a:xfrm>
              <a:off x="0" y="0"/>
              <a:ext cx="9144007" cy="5143503"/>
              <a:chOff x="0" y="0"/>
              <a:chExt cx="9144007" cy="5143503"/>
            </a:xfrm>
          </p:grpSpPr>
          <p:sp>
            <p:nvSpPr>
              <p:cNvPr id="47" name="Google Shape;47;p4"/>
              <p:cNvSpPr/>
              <p:nvPr/>
            </p:nvSpPr>
            <p:spPr>
              <a:xfrm>
                <a:off x="0" y="1343937"/>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a:off x="0" y="0"/>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4231368" y="0"/>
                <a:ext cx="1683185" cy="227941"/>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7252879" y="0"/>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10800000">
                <a:off x="8926508" y="2642863"/>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rot="10800000">
                <a:off x="7253764" y="3998657"/>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10800000">
                <a:off x="0" y="2870457"/>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rot="10800000">
                <a:off x="3654686" y="4839577"/>
                <a:ext cx="2244192" cy="303926"/>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55;p4"/>
            <p:cNvSpPr/>
            <p:nvPr/>
          </p:nvSpPr>
          <p:spPr>
            <a:xfrm>
              <a:off x="8054595" y="608500"/>
              <a:ext cx="427840" cy="298630"/>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a:off x="276890" y="4235393"/>
              <a:ext cx="549558" cy="372471"/>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rot="7711163">
              <a:off x="670355" y="835405"/>
              <a:ext cx="549557" cy="372470"/>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four columns">
  <p:cSld name="CUSTOM_10">
    <p:spTree>
      <p:nvGrpSpPr>
        <p:cNvPr id="1" name="Shape 535"/>
        <p:cNvGrpSpPr/>
        <p:nvPr/>
      </p:nvGrpSpPr>
      <p:grpSpPr>
        <a:xfrm>
          <a:off x="0" y="0"/>
          <a:ext cx="0" cy="0"/>
          <a:chOff x="0" y="0"/>
          <a:chExt cx="0" cy="0"/>
        </a:xfrm>
      </p:grpSpPr>
      <p:grpSp>
        <p:nvGrpSpPr>
          <p:cNvPr id="536" name="Google Shape;536;p31"/>
          <p:cNvGrpSpPr/>
          <p:nvPr/>
        </p:nvGrpSpPr>
        <p:grpSpPr>
          <a:xfrm>
            <a:off x="0" y="0"/>
            <a:ext cx="9144007" cy="5143503"/>
            <a:chOff x="0" y="0"/>
            <a:chExt cx="9144007" cy="5143503"/>
          </a:xfrm>
        </p:grpSpPr>
        <p:grpSp>
          <p:nvGrpSpPr>
            <p:cNvPr id="537" name="Google Shape;537;p31"/>
            <p:cNvGrpSpPr/>
            <p:nvPr/>
          </p:nvGrpSpPr>
          <p:grpSpPr>
            <a:xfrm>
              <a:off x="0" y="0"/>
              <a:ext cx="9144007" cy="5143503"/>
              <a:chOff x="0" y="0"/>
              <a:chExt cx="9144007" cy="5143503"/>
            </a:xfrm>
          </p:grpSpPr>
          <p:grpSp>
            <p:nvGrpSpPr>
              <p:cNvPr id="538" name="Google Shape;538;p31"/>
              <p:cNvGrpSpPr/>
              <p:nvPr/>
            </p:nvGrpSpPr>
            <p:grpSpPr>
              <a:xfrm>
                <a:off x="0" y="0"/>
                <a:ext cx="9144007" cy="5143503"/>
                <a:chOff x="0" y="0"/>
                <a:chExt cx="9144007" cy="5143503"/>
              </a:xfrm>
            </p:grpSpPr>
            <p:sp>
              <p:nvSpPr>
                <p:cNvPr id="539" name="Google Shape;539;p31"/>
                <p:cNvSpPr/>
                <p:nvPr/>
              </p:nvSpPr>
              <p:spPr>
                <a:xfrm>
                  <a:off x="0" y="1343937"/>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p:cNvSpPr/>
                <p:nvPr/>
              </p:nvSpPr>
              <p:spPr>
                <a:xfrm>
                  <a:off x="0" y="0"/>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p:cNvSpPr/>
                <p:nvPr/>
              </p:nvSpPr>
              <p:spPr>
                <a:xfrm>
                  <a:off x="4231368" y="0"/>
                  <a:ext cx="1683185" cy="227941"/>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p:cNvSpPr/>
                <p:nvPr/>
              </p:nvSpPr>
              <p:spPr>
                <a:xfrm>
                  <a:off x="7252879" y="0"/>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p:cNvSpPr/>
                <p:nvPr/>
              </p:nvSpPr>
              <p:spPr>
                <a:xfrm rot="10800000">
                  <a:off x="8926508" y="2642863"/>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p:cNvSpPr/>
                <p:nvPr/>
              </p:nvSpPr>
              <p:spPr>
                <a:xfrm rot="10800000">
                  <a:off x="7253764" y="3998657"/>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p:cNvSpPr/>
                <p:nvPr/>
              </p:nvSpPr>
              <p:spPr>
                <a:xfrm rot="10800000">
                  <a:off x="0" y="2870457"/>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p:cNvSpPr/>
                <p:nvPr/>
              </p:nvSpPr>
              <p:spPr>
                <a:xfrm rot="10800000">
                  <a:off x="3654686" y="4839577"/>
                  <a:ext cx="2244192" cy="303926"/>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 name="Google Shape;547;p31"/>
              <p:cNvSpPr/>
              <p:nvPr/>
            </p:nvSpPr>
            <p:spPr>
              <a:xfrm rot="3578401">
                <a:off x="8274933" y="511174"/>
                <a:ext cx="427837" cy="298629"/>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p:cNvSpPr/>
              <p:nvPr/>
            </p:nvSpPr>
            <p:spPr>
              <a:xfrm>
                <a:off x="276890" y="4235393"/>
                <a:ext cx="549558" cy="372471"/>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p:cNvSpPr/>
              <p:nvPr/>
            </p:nvSpPr>
            <p:spPr>
              <a:xfrm rot="7711163">
                <a:off x="670342" y="353768"/>
                <a:ext cx="549557" cy="372470"/>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 name="Google Shape;550;p31"/>
            <p:cNvSpPr/>
            <p:nvPr/>
          </p:nvSpPr>
          <p:spPr>
            <a:xfrm rot="9555919">
              <a:off x="8102058" y="4523700"/>
              <a:ext cx="427838" cy="298629"/>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 name="Google Shape;551;p31"/>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552" name="Google Shape;552;p31"/>
          <p:cNvSpPr txBox="1">
            <a:spLocks noGrp="1"/>
          </p:cNvSpPr>
          <p:nvPr>
            <p:ph type="subTitle" idx="1"/>
          </p:nvPr>
        </p:nvSpPr>
        <p:spPr>
          <a:xfrm>
            <a:off x="2060100" y="2149423"/>
            <a:ext cx="2029200" cy="546900"/>
          </a:xfrm>
          <a:prstGeom prst="rect">
            <a:avLst/>
          </a:prstGeom>
        </p:spPr>
        <p:txBody>
          <a:bodyPr spcFirstLastPara="1" wrap="square" lIns="91425" tIns="91425" rIns="91425" bIns="91425" anchor="t" anchorCtr="0">
            <a:noAutofit/>
          </a:bodyPr>
          <a:lstStyle>
            <a:lvl1pPr marR="23369"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53" name="Google Shape;553;p31"/>
          <p:cNvSpPr txBox="1">
            <a:spLocks noGrp="1"/>
          </p:cNvSpPr>
          <p:nvPr>
            <p:ph type="title" idx="2"/>
          </p:nvPr>
        </p:nvSpPr>
        <p:spPr>
          <a:xfrm>
            <a:off x="2060010" y="1789250"/>
            <a:ext cx="2029200" cy="37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554" name="Google Shape;554;p31"/>
          <p:cNvSpPr txBox="1">
            <a:spLocks noGrp="1"/>
          </p:cNvSpPr>
          <p:nvPr>
            <p:ph type="subTitle" idx="3"/>
          </p:nvPr>
        </p:nvSpPr>
        <p:spPr>
          <a:xfrm>
            <a:off x="5054674" y="2149423"/>
            <a:ext cx="2029200" cy="546900"/>
          </a:xfrm>
          <a:prstGeom prst="rect">
            <a:avLst/>
          </a:prstGeom>
        </p:spPr>
        <p:txBody>
          <a:bodyPr spcFirstLastPara="1" wrap="square" lIns="91425" tIns="91425" rIns="91425" bIns="91425" anchor="t" anchorCtr="0">
            <a:noAutofit/>
          </a:bodyPr>
          <a:lstStyle>
            <a:lvl1pPr marR="16427"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55" name="Google Shape;555;p31"/>
          <p:cNvSpPr txBox="1">
            <a:spLocks noGrp="1"/>
          </p:cNvSpPr>
          <p:nvPr>
            <p:ph type="title" idx="4"/>
          </p:nvPr>
        </p:nvSpPr>
        <p:spPr>
          <a:xfrm>
            <a:off x="5054600" y="1789250"/>
            <a:ext cx="2029200" cy="37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556" name="Google Shape;556;p31"/>
          <p:cNvSpPr txBox="1">
            <a:spLocks noGrp="1"/>
          </p:cNvSpPr>
          <p:nvPr>
            <p:ph type="subTitle" idx="5"/>
          </p:nvPr>
        </p:nvSpPr>
        <p:spPr>
          <a:xfrm>
            <a:off x="2060000" y="3617325"/>
            <a:ext cx="2029200" cy="546900"/>
          </a:xfrm>
          <a:prstGeom prst="rect">
            <a:avLst/>
          </a:prstGeom>
        </p:spPr>
        <p:txBody>
          <a:bodyPr spcFirstLastPara="1" wrap="square" lIns="91425" tIns="91425" rIns="91425" bIns="91425" anchor="t" anchorCtr="0">
            <a:noAutofit/>
          </a:bodyPr>
          <a:lstStyle>
            <a:lvl1pPr marR="23369"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57" name="Google Shape;557;p31"/>
          <p:cNvSpPr txBox="1">
            <a:spLocks noGrp="1"/>
          </p:cNvSpPr>
          <p:nvPr>
            <p:ph type="title" idx="6"/>
          </p:nvPr>
        </p:nvSpPr>
        <p:spPr>
          <a:xfrm>
            <a:off x="2060010" y="3257146"/>
            <a:ext cx="2029200" cy="37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558" name="Google Shape;558;p31"/>
          <p:cNvSpPr txBox="1">
            <a:spLocks noGrp="1"/>
          </p:cNvSpPr>
          <p:nvPr>
            <p:ph type="subTitle" idx="7"/>
          </p:nvPr>
        </p:nvSpPr>
        <p:spPr>
          <a:xfrm>
            <a:off x="5054550" y="3617325"/>
            <a:ext cx="2029200" cy="546900"/>
          </a:xfrm>
          <a:prstGeom prst="rect">
            <a:avLst/>
          </a:prstGeom>
        </p:spPr>
        <p:txBody>
          <a:bodyPr spcFirstLastPara="1" wrap="square" lIns="91425" tIns="91425" rIns="91425" bIns="91425" anchor="t" anchorCtr="0">
            <a:noAutofit/>
          </a:bodyPr>
          <a:lstStyle>
            <a:lvl1pPr marR="73577"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59" name="Google Shape;559;p31"/>
          <p:cNvSpPr txBox="1">
            <a:spLocks noGrp="1"/>
          </p:cNvSpPr>
          <p:nvPr>
            <p:ph type="title" idx="8"/>
          </p:nvPr>
        </p:nvSpPr>
        <p:spPr>
          <a:xfrm>
            <a:off x="5054576" y="3257146"/>
            <a:ext cx="2029200" cy="37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1">
  <p:cSld name="CUSTOM_9">
    <p:spTree>
      <p:nvGrpSpPr>
        <p:cNvPr id="1" name="Shape 560"/>
        <p:cNvGrpSpPr/>
        <p:nvPr/>
      </p:nvGrpSpPr>
      <p:grpSpPr>
        <a:xfrm>
          <a:off x="0" y="0"/>
          <a:ext cx="0" cy="0"/>
          <a:chOff x="0" y="0"/>
          <a:chExt cx="0" cy="0"/>
        </a:xfrm>
      </p:grpSpPr>
      <p:grpSp>
        <p:nvGrpSpPr>
          <p:cNvPr id="561" name="Google Shape;561;p32"/>
          <p:cNvGrpSpPr/>
          <p:nvPr/>
        </p:nvGrpSpPr>
        <p:grpSpPr>
          <a:xfrm rot="10800000" flipH="1">
            <a:off x="0" y="0"/>
            <a:ext cx="9144007" cy="5143503"/>
            <a:chOff x="0" y="0"/>
            <a:chExt cx="9144007" cy="5143503"/>
          </a:xfrm>
        </p:grpSpPr>
        <p:grpSp>
          <p:nvGrpSpPr>
            <p:cNvPr id="562" name="Google Shape;562;p32"/>
            <p:cNvGrpSpPr/>
            <p:nvPr/>
          </p:nvGrpSpPr>
          <p:grpSpPr>
            <a:xfrm>
              <a:off x="0" y="0"/>
              <a:ext cx="9144007" cy="5143503"/>
              <a:chOff x="0" y="0"/>
              <a:chExt cx="9144007" cy="5143503"/>
            </a:xfrm>
          </p:grpSpPr>
          <p:grpSp>
            <p:nvGrpSpPr>
              <p:cNvPr id="563" name="Google Shape;563;p32"/>
              <p:cNvGrpSpPr/>
              <p:nvPr/>
            </p:nvGrpSpPr>
            <p:grpSpPr>
              <a:xfrm>
                <a:off x="0" y="0"/>
                <a:ext cx="9144007" cy="5143503"/>
                <a:chOff x="0" y="0"/>
                <a:chExt cx="9144007" cy="5143503"/>
              </a:xfrm>
            </p:grpSpPr>
            <p:sp>
              <p:nvSpPr>
                <p:cNvPr id="564" name="Google Shape;564;p32"/>
                <p:cNvSpPr/>
                <p:nvPr/>
              </p:nvSpPr>
              <p:spPr>
                <a:xfrm>
                  <a:off x="0" y="1343937"/>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2"/>
                <p:cNvSpPr/>
                <p:nvPr/>
              </p:nvSpPr>
              <p:spPr>
                <a:xfrm>
                  <a:off x="0" y="0"/>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p:cNvSpPr/>
                <p:nvPr/>
              </p:nvSpPr>
              <p:spPr>
                <a:xfrm>
                  <a:off x="4231368" y="0"/>
                  <a:ext cx="1683185" cy="227941"/>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2"/>
                <p:cNvSpPr/>
                <p:nvPr/>
              </p:nvSpPr>
              <p:spPr>
                <a:xfrm>
                  <a:off x="7252879" y="0"/>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2"/>
                <p:cNvSpPr/>
                <p:nvPr/>
              </p:nvSpPr>
              <p:spPr>
                <a:xfrm rot="10800000">
                  <a:off x="8926508" y="2642863"/>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p:nvPr/>
              </p:nvSpPr>
              <p:spPr>
                <a:xfrm rot="10800000">
                  <a:off x="7253764" y="3998657"/>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rot="10800000">
                  <a:off x="0" y="2870457"/>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2"/>
                <p:cNvSpPr/>
                <p:nvPr/>
              </p:nvSpPr>
              <p:spPr>
                <a:xfrm rot="10800000">
                  <a:off x="3654686" y="4839577"/>
                  <a:ext cx="2244192" cy="303926"/>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 name="Google Shape;572;p32"/>
              <p:cNvSpPr/>
              <p:nvPr/>
            </p:nvSpPr>
            <p:spPr>
              <a:xfrm rot="3578401">
                <a:off x="8274933" y="511174"/>
                <a:ext cx="427837" cy="298629"/>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2"/>
              <p:cNvSpPr/>
              <p:nvPr/>
            </p:nvSpPr>
            <p:spPr>
              <a:xfrm>
                <a:off x="276890" y="4235393"/>
                <a:ext cx="549558" cy="372471"/>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2"/>
              <p:cNvSpPr/>
              <p:nvPr/>
            </p:nvSpPr>
            <p:spPr>
              <a:xfrm rot="7711163">
                <a:off x="670342" y="353768"/>
                <a:ext cx="549557" cy="372470"/>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 name="Google Shape;575;p32"/>
            <p:cNvSpPr/>
            <p:nvPr/>
          </p:nvSpPr>
          <p:spPr>
            <a:xfrm rot="9555919">
              <a:off x="8102058" y="4523700"/>
              <a:ext cx="427838" cy="298629"/>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6" name="Google Shape;576;p32"/>
          <p:cNvSpPr txBox="1">
            <a:spLocks noGrp="1"/>
          </p:cNvSpPr>
          <p:nvPr>
            <p:ph type="title"/>
          </p:nvPr>
        </p:nvSpPr>
        <p:spPr>
          <a:xfrm>
            <a:off x="1421356" y="1875525"/>
            <a:ext cx="2693400" cy="966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577" name="Google Shape;577;p32"/>
          <p:cNvSpPr txBox="1">
            <a:spLocks noGrp="1"/>
          </p:cNvSpPr>
          <p:nvPr>
            <p:ph type="subTitle" idx="1"/>
          </p:nvPr>
        </p:nvSpPr>
        <p:spPr>
          <a:xfrm>
            <a:off x="1421350" y="2878649"/>
            <a:ext cx="2693400" cy="96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2">
  <p:cSld name="CUSTOM_9_1">
    <p:spTree>
      <p:nvGrpSpPr>
        <p:cNvPr id="1" name="Shape 578"/>
        <p:cNvGrpSpPr/>
        <p:nvPr/>
      </p:nvGrpSpPr>
      <p:grpSpPr>
        <a:xfrm>
          <a:off x="0" y="0"/>
          <a:ext cx="0" cy="0"/>
          <a:chOff x="0" y="0"/>
          <a:chExt cx="0" cy="0"/>
        </a:xfrm>
      </p:grpSpPr>
      <p:grpSp>
        <p:nvGrpSpPr>
          <p:cNvPr id="579" name="Google Shape;579;p33"/>
          <p:cNvGrpSpPr/>
          <p:nvPr/>
        </p:nvGrpSpPr>
        <p:grpSpPr>
          <a:xfrm rot="10800000" flipH="1">
            <a:off x="0" y="0"/>
            <a:ext cx="9144007" cy="5143503"/>
            <a:chOff x="0" y="0"/>
            <a:chExt cx="9144007" cy="5143503"/>
          </a:xfrm>
        </p:grpSpPr>
        <p:grpSp>
          <p:nvGrpSpPr>
            <p:cNvPr id="580" name="Google Shape;580;p33"/>
            <p:cNvGrpSpPr/>
            <p:nvPr/>
          </p:nvGrpSpPr>
          <p:grpSpPr>
            <a:xfrm>
              <a:off x="0" y="0"/>
              <a:ext cx="9144007" cy="5143503"/>
              <a:chOff x="0" y="0"/>
              <a:chExt cx="9144007" cy="5143503"/>
            </a:xfrm>
          </p:grpSpPr>
          <p:grpSp>
            <p:nvGrpSpPr>
              <p:cNvPr id="581" name="Google Shape;581;p33"/>
              <p:cNvGrpSpPr/>
              <p:nvPr/>
            </p:nvGrpSpPr>
            <p:grpSpPr>
              <a:xfrm>
                <a:off x="0" y="0"/>
                <a:ext cx="9144007" cy="5143503"/>
                <a:chOff x="0" y="0"/>
                <a:chExt cx="9144007" cy="5143503"/>
              </a:xfrm>
            </p:grpSpPr>
            <p:sp>
              <p:nvSpPr>
                <p:cNvPr id="582" name="Google Shape;582;p33"/>
                <p:cNvSpPr/>
                <p:nvPr/>
              </p:nvSpPr>
              <p:spPr>
                <a:xfrm>
                  <a:off x="0" y="1343937"/>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3"/>
                <p:cNvSpPr/>
                <p:nvPr/>
              </p:nvSpPr>
              <p:spPr>
                <a:xfrm>
                  <a:off x="0" y="0"/>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3"/>
                <p:cNvSpPr/>
                <p:nvPr/>
              </p:nvSpPr>
              <p:spPr>
                <a:xfrm>
                  <a:off x="4231368" y="0"/>
                  <a:ext cx="1683185" cy="227941"/>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3"/>
                <p:cNvSpPr/>
                <p:nvPr/>
              </p:nvSpPr>
              <p:spPr>
                <a:xfrm>
                  <a:off x="7252879" y="0"/>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3"/>
                <p:cNvSpPr/>
                <p:nvPr/>
              </p:nvSpPr>
              <p:spPr>
                <a:xfrm rot="10800000">
                  <a:off x="8926508" y="2642863"/>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3"/>
                <p:cNvSpPr/>
                <p:nvPr/>
              </p:nvSpPr>
              <p:spPr>
                <a:xfrm rot="10800000">
                  <a:off x="7253764" y="3998657"/>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3"/>
                <p:cNvSpPr/>
                <p:nvPr/>
              </p:nvSpPr>
              <p:spPr>
                <a:xfrm rot="10800000">
                  <a:off x="0" y="2870457"/>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3"/>
                <p:cNvSpPr/>
                <p:nvPr/>
              </p:nvSpPr>
              <p:spPr>
                <a:xfrm rot="10800000">
                  <a:off x="3654686" y="4839577"/>
                  <a:ext cx="2244192" cy="303926"/>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 name="Google Shape;590;p33"/>
              <p:cNvSpPr/>
              <p:nvPr/>
            </p:nvSpPr>
            <p:spPr>
              <a:xfrm rot="3578401">
                <a:off x="8274933" y="511174"/>
                <a:ext cx="427837" cy="298629"/>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p:nvPr/>
            </p:nvSpPr>
            <p:spPr>
              <a:xfrm>
                <a:off x="276890" y="4235393"/>
                <a:ext cx="549558" cy="372471"/>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3"/>
              <p:cNvSpPr/>
              <p:nvPr/>
            </p:nvSpPr>
            <p:spPr>
              <a:xfrm rot="7711163">
                <a:off x="670342" y="353768"/>
                <a:ext cx="549557" cy="372470"/>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 name="Google Shape;593;p33"/>
            <p:cNvSpPr/>
            <p:nvPr/>
          </p:nvSpPr>
          <p:spPr>
            <a:xfrm rot="9555919">
              <a:off x="8102058" y="4523700"/>
              <a:ext cx="427838" cy="298629"/>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 name="Google Shape;594;p33"/>
          <p:cNvSpPr txBox="1">
            <a:spLocks noGrp="1"/>
          </p:cNvSpPr>
          <p:nvPr>
            <p:ph type="title"/>
          </p:nvPr>
        </p:nvSpPr>
        <p:spPr>
          <a:xfrm>
            <a:off x="1849975" y="1865700"/>
            <a:ext cx="2316000" cy="966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595" name="Google Shape;595;p33"/>
          <p:cNvSpPr txBox="1">
            <a:spLocks noGrp="1"/>
          </p:cNvSpPr>
          <p:nvPr>
            <p:ph type="subTitle" idx="1"/>
          </p:nvPr>
        </p:nvSpPr>
        <p:spPr>
          <a:xfrm>
            <a:off x="1472575" y="2871402"/>
            <a:ext cx="2693400" cy="96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ext 3">
  <p:cSld name="CUSTOM_9_1_1">
    <p:spTree>
      <p:nvGrpSpPr>
        <p:cNvPr id="1" name="Shape 596"/>
        <p:cNvGrpSpPr/>
        <p:nvPr/>
      </p:nvGrpSpPr>
      <p:grpSpPr>
        <a:xfrm>
          <a:off x="0" y="0"/>
          <a:ext cx="0" cy="0"/>
          <a:chOff x="0" y="0"/>
          <a:chExt cx="0" cy="0"/>
        </a:xfrm>
      </p:grpSpPr>
      <p:grpSp>
        <p:nvGrpSpPr>
          <p:cNvPr id="597" name="Google Shape;597;p34"/>
          <p:cNvGrpSpPr/>
          <p:nvPr/>
        </p:nvGrpSpPr>
        <p:grpSpPr>
          <a:xfrm>
            <a:off x="0" y="0"/>
            <a:ext cx="9144007" cy="5143503"/>
            <a:chOff x="0" y="0"/>
            <a:chExt cx="9144007" cy="5143503"/>
          </a:xfrm>
        </p:grpSpPr>
        <p:grpSp>
          <p:nvGrpSpPr>
            <p:cNvPr id="598" name="Google Shape;598;p34"/>
            <p:cNvGrpSpPr/>
            <p:nvPr/>
          </p:nvGrpSpPr>
          <p:grpSpPr>
            <a:xfrm>
              <a:off x="0" y="0"/>
              <a:ext cx="9144007" cy="5143503"/>
              <a:chOff x="0" y="0"/>
              <a:chExt cx="9144007" cy="5143503"/>
            </a:xfrm>
          </p:grpSpPr>
          <p:grpSp>
            <p:nvGrpSpPr>
              <p:cNvPr id="599" name="Google Shape;599;p34"/>
              <p:cNvGrpSpPr/>
              <p:nvPr/>
            </p:nvGrpSpPr>
            <p:grpSpPr>
              <a:xfrm>
                <a:off x="0" y="0"/>
                <a:ext cx="9144007" cy="5143503"/>
                <a:chOff x="0" y="0"/>
                <a:chExt cx="9144007" cy="5143503"/>
              </a:xfrm>
            </p:grpSpPr>
            <p:sp>
              <p:nvSpPr>
                <p:cNvPr id="600" name="Google Shape;600;p34"/>
                <p:cNvSpPr/>
                <p:nvPr/>
              </p:nvSpPr>
              <p:spPr>
                <a:xfrm>
                  <a:off x="0" y="1343937"/>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4"/>
                <p:cNvSpPr/>
                <p:nvPr/>
              </p:nvSpPr>
              <p:spPr>
                <a:xfrm>
                  <a:off x="0" y="0"/>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4"/>
                <p:cNvSpPr/>
                <p:nvPr/>
              </p:nvSpPr>
              <p:spPr>
                <a:xfrm>
                  <a:off x="4231368" y="0"/>
                  <a:ext cx="1683185" cy="227941"/>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4"/>
                <p:cNvSpPr/>
                <p:nvPr/>
              </p:nvSpPr>
              <p:spPr>
                <a:xfrm>
                  <a:off x="7252879" y="0"/>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4"/>
                <p:cNvSpPr/>
                <p:nvPr/>
              </p:nvSpPr>
              <p:spPr>
                <a:xfrm rot="10800000">
                  <a:off x="8926508" y="2642863"/>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4"/>
                <p:cNvSpPr/>
                <p:nvPr/>
              </p:nvSpPr>
              <p:spPr>
                <a:xfrm rot="10800000">
                  <a:off x="7253764" y="3998657"/>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4"/>
                <p:cNvSpPr/>
                <p:nvPr/>
              </p:nvSpPr>
              <p:spPr>
                <a:xfrm rot="10800000">
                  <a:off x="0" y="2870457"/>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4"/>
                <p:cNvSpPr/>
                <p:nvPr/>
              </p:nvSpPr>
              <p:spPr>
                <a:xfrm rot="10800000">
                  <a:off x="3654686" y="4839577"/>
                  <a:ext cx="2244192" cy="303926"/>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 name="Google Shape;608;p34"/>
              <p:cNvSpPr/>
              <p:nvPr/>
            </p:nvSpPr>
            <p:spPr>
              <a:xfrm rot="3578401">
                <a:off x="8274933" y="511174"/>
                <a:ext cx="427837" cy="298629"/>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4"/>
              <p:cNvSpPr/>
              <p:nvPr/>
            </p:nvSpPr>
            <p:spPr>
              <a:xfrm>
                <a:off x="276890" y="4235393"/>
                <a:ext cx="549558" cy="372471"/>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4"/>
              <p:cNvSpPr/>
              <p:nvPr/>
            </p:nvSpPr>
            <p:spPr>
              <a:xfrm rot="7711163">
                <a:off x="670342" y="353768"/>
                <a:ext cx="549557" cy="372470"/>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 name="Google Shape;611;p34"/>
            <p:cNvSpPr/>
            <p:nvPr/>
          </p:nvSpPr>
          <p:spPr>
            <a:xfrm rot="9555919">
              <a:off x="8102058" y="4523700"/>
              <a:ext cx="427838" cy="298629"/>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 name="Google Shape;612;p34"/>
          <p:cNvSpPr txBox="1">
            <a:spLocks noGrp="1"/>
          </p:cNvSpPr>
          <p:nvPr>
            <p:ph type="title"/>
          </p:nvPr>
        </p:nvSpPr>
        <p:spPr>
          <a:xfrm>
            <a:off x="5221425" y="1863525"/>
            <a:ext cx="1823700" cy="966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algn="r" rtl="0">
              <a:spcBef>
                <a:spcPts val="0"/>
              </a:spcBef>
              <a:spcAft>
                <a:spcPts val="0"/>
              </a:spcAft>
              <a:buSzPts val="2800"/>
              <a:buNone/>
              <a:defRPr>
                <a:latin typeface="Roboto"/>
                <a:ea typeface="Roboto"/>
                <a:cs typeface="Roboto"/>
                <a:sym typeface="Roboto"/>
              </a:defRPr>
            </a:lvl2pPr>
            <a:lvl3pPr lvl="2" algn="r" rtl="0">
              <a:spcBef>
                <a:spcPts val="0"/>
              </a:spcBef>
              <a:spcAft>
                <a:spcPts val="0"/>
              </a:spcAft>
              <a:buSzPts val="2800"/>
              <a:buNone/>
              <a:defRPr>
                <a:latin typeface="Roboto"/>
                <a:ea typeface="Roboto"/>
                <a:cs typeface="Roboto"/>
                <a:sym typeface="Roboto"/>
              </a:defRPr>
            </a:lvl3pPr>
            <a:lvl4pPr lvl="3" algn="r" rtl="0">
              <a:spcBef>
                <a:spcPts val="0"/>
              </a:spcBef>
              <a:spcAft>
                <a:spcPts val="0"/>
              </a:spcAft>
              <a:buSzPts val="2800"/>
              <a:buNone/>
              <a:defRPr>
                <a:latin typeface="Roboto"/>
                <a:ea typeface="Roboto"/>
                <a:cs typeface="Roboto"/>
                <a:sym typeface="Roboto"/>
              </a:defRPr>
            </a:lvl4pPr>
            <a:lvl5pPr lvl="4" algn="r" rtl="0">
              <a:spcBef>
                <a:spcPts val="0"/>
              </a:spcBef>
              <a:spcAft>
                <a:spcPts val="0"/>
              </a:spcAft>
              <a:buSzPts val="2800"/>
              <a:buNone/>
              <a:defRPr>
                <a:latin typeface="Roboto"/>
                <a:ea typeface="Roboto"/>
                <a:cs typeface="Roboto"/>
                <a:sym typeface="Roboto"/>
              </a:defRPr>
            </a:lvl5pPr>
            <a:lvl6pPr lvl="5" algn="r" rtl="0">
              <a:spcBef>
                <a:spcPts val="0"/>
              </a:spcBef>
              <a:spcAft>
                <a:spcPts val="0"/>
              </a:spcAft>
              <a:buSzPts val="2800"/>
              <a:buNone/>
              <a:defRPr>
                <a:latin typeface="Roboto"/>
                <a:ea typeface="Roboto"/>
                <a:cs typeface="Roboto"/>
                <a:sym typeface="Roboto"/>
              </a:defRPr>
            </a:lvl6pPr>
            <a:lvl7pPr lvl="6" algn="r" rtl="0">
              <a:spcBef>
                <a:spcPts val="0"/>
              </a:spcBef>
              <a:spcAft>
                <a:spcPts val="0"/>
              </a:spcAft>
              <a:buSzPts val="2800"/>
              <a:buNone/>
              <a:defRPr>
                <a:latin typeface="Roboto"/>
                <a:ea typeface="Roboto"/>
                <a:cs typeface="Roboto"/>
                <a:sym typeface="Roboto"/>
              </a:defRPr>
            </a:lvl7pPr>
            <a:lvl8pPr lvl="7" algn="r" rtl="0">
              <a:spcBef>
                <a:spcPts val="0"/>
              </a:spcBef>
              <a:spcAft>
                <a:spcPts val="0"/>
              </a:spcAft>
              <a:buSzPts val="2800"/>
              <a:buNone/>
              <a:defRPr>
                <a:latin typeface="Roboto"/>
                <a:ea typeface="Roboto"/>
                <a:cs typeface="Roboto"/>
                <a:sym typeface="Roboto"/>
              </a:defRPr>
            </a:lvl8pPr>
            <a:lvl9pPr lvl="8" algn="r" rtl="0">
              <a:spcBef>
                <a:spcPts val="0"/>
              </a:spcBef>
              <a:spcAft>
                <a:spcPts val="0"/>
              </a:spcAft>
              <a:buSzPts val="2800"/>
              <a:buNone/>
              <a:defRPr>
                <a:latin typeface="Roboto"/>
                <a:ea typeface="Roboto"/>
                <a:cs typeface="Roboto"/>
                <a:sym typeface="Roboto"/>
              </a:defRPr>
            </a:lvl9pPr>
          </a:lstStyle>
          <a:p>
            <a:endParaRPr/>
          </a:p>
        </p:txBody>
      </p:sp>
      <p:sp>
        <p:nvSpPr>
          <p:cNvPr id="613" name="Google Shape;613;p34"/>
          <p:cNvSpPr txBox="1">
            <a:spLocks noGrp="1"/>
          </p:cNvSpPr>
          <p:nvPr>
            <p:ph type="subTitle" idx="1"/>
          </p:nvPr>
        </p:nvSpPr>
        <p:spPr>
          <a:xfrm>
            <a:off x="5221425" y="2867914"/>
            <a:ext cx="2693400" cy="96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ext 4">
  <p:cSld name="CUSTOM_12">
    <p:spTree>
      <p:nvGrpSpPr>
        <p:cNvPr id="1" name="Shape 614"/>
        <p:cNvGrpSpPr/>
        <p:nvPr/>
      </p:nvGrpSpPr>
      <p:grpSpPr>
        <a:xfrm>
          <a:off x="0" y="0"/>
          <a:ext cx="0" cy="0"/>
          <a:chOff x="0" y="0"/>
          <a:chExt cx="0" cy="0"/>
        </a:xfrm>
      </p:grpSpPr>
      <p:grpSp>
        <p:nvGrpSpPr>
          <p:cNvPr id="615" name="Google Shape;615;p35"/>
          <p:cNvGrpSpPr/>
          <p:nvPr/>
        </p:nvGrpSpPr>
        <p:grpSpPr>
          <a:xfrm>
            <a:off x="0" y="0"/>
            <a:ext cx="9144007" cy="5143503"/>
            <a:chOff x="0" y="0"/>
            <a:chExt cx="9144007" cy="5143503"/>
          </a:xfrm>
        </p:grpSpPr>
        <p:grpSp>
          <p:nvGrpSpPr>
            <p:cNvPr id="616" name="Google Shape;616;p35"/>
            <p:cNvGrpSpPr/>
            <p:nvPr/>
          </p:nvGrpSpPr>
          <p:grpSpPr>
            <a:xfrm>
              <a:off x="0" y="0"/>
              <a:ext cx="9144007" cy="5143503"/>
              <a:chOff x="0" y="0"/>
              <a:chExt cx="9144007" cy="5143503"/>
            </a:xfrm>
          </p:grpSpPr>
          <p:sp>
            <p:nvSpPr>
              <p:cNvPr id="617" name="Google Shape;617;p35"/>
              <p:cNvSpPr/>
              <p:nvPr/>
            </p:nvSpPr>
            <p:spPr>
              <a:xfrm>
                <a:off x="0" y="1343937"/>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5"/>
              <p:cNvSpPr/>
              <p:nvPr/>
            </p:nvSpPr>
            <p:spPr>
              <a:xfrm>
                <a:off x="0" y="0"/>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5"/>
              <p:cNvSpPr/>
              <p:nvPr/>
            </p:nvSpPr>
            <p:spPr>
              <a:xfrm>
                <a:off x="4231368" y="0"/>
                <a:ext cx="1683185" cy="227941"/>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5"/>
              <p:cNvSpPr/>
              <p:nvPr/>
            </p:nvSpPr>
            <p:spPr>
              <a:xfrm>
                <a:off x="7252879" y="0"/>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5"/>
              <p:cNvSpPr/>
              <p:nvPr/>
            </p:nvSpPr>
            <p:spPr>
              <a:xfrm rot="10800000">
                <a:off x="8926508" y="2642863"/>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5"/>
              <p:cNvSpPr/>
              <p:nvPr/>
            </p:nvSpPr>
            <p:spPr>
              <a:xfrm rot="10800000">
                <a:off x="7253764" y="3998657"/>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5"/>
              <p:cNvSpPr/>
              <p:nvPr/>
            </p:nvSpPr>
            <p:spPr>
              <a:xfrm rot="10800000">
                <a:off x="0" y="2870457"/>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5"/>
              <p:cNvSpPr/>
              <p:nvPr/>
            </p:nvSpPr>
            <p:spPr>
              <a:xfrm rot="10800000">
                <a:off x="3654686" y="4839577"/>
                <a:ext cx="2244192" cy="303926"/>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 name="Google Shape;625;p35"/>
            <p:cNvSpPr/>
            <p:nvPr/>
          </p:nvSpPr>
          <p:spPr>
            <a:xfrm rot="10800000">
              <a:off x="1199830" y="735559"/>
              <a:ext cx="6458337" cy="3427941"/>
            </a:xfrm>
            <a:custGeom>
              <a:avLst/>
              <a:gdLst/>
              <a:ahLst/>
              <a:cxnLst/>
              <a:rect l="l" t="t" r="r" b="b"/>
              <a:pathLst>
                <a:path w="27805" h="15479" extrusionOk="0">
                  <a:moveTo>
                    <a:pt x="7126" y="1"/>
                  </a:moveTo>
                  <a:cubicBezTo>
                    <a:pt x="5779" y="1"/>
                    <a:pt x="4507" y="474"/>
                    <a:pt x="3629" y="990"/>
                  </a:cubicBezTo>
                  <a:cubicBezTo>
                    <a:pt x="2736" y="1508"/>
                    <a:pt x="1116" y="2793"/>
                    <a:pt x="781" y="3945"/>
                  </a:cubicBezTo>
                  <a:cubicBezTo>
                    <a:pt x="0" y="6770"/>
                    <a:pt x="4928" y="6382"/>
                    <a:pt x="2884" y="9971"/>
                  </a:cubicBezTo>
                  <a:cubicBezTo>
                    <a:pt x="857" y="13560"/>
                    <a:pt x="9021" y="15363"/>
                    <a:pt x="12780" y="15475"/>
                  </a:cubicBezTo>
                  <a:cubicBezTo>
                    <a:pt x="12886" y="15477"/>
                    <a:pt x="12994" y="15479"/>
                    <a:pt x="13104" y="15479"/>
                  </a:cubicBezTo>
                  <a:cubicBezTo>
                    <a:pt x="16559" y="15479"/>
                    <a:pt x="21317" y="14041"/>
                    <a:pt x="24367" y="11069"/>
                  </a:cubicBezTo>
                  <a:cubicBezTo>
                    <a:pt x="27804" y="7721"/>
                    <a:pt x="24680" y="2195"/>
                    <a:pt x="21443" y="1173"/>
                  </a:cubicBezTo>
                  <a:cubicBezTo>
                    <a:pt x="21020" y="1038"/>
                    <a:pt x="20623" y="985"/>
                    <a:pt x="20234" y="985"/>
                  </a:cubicBezTo>
                  <a:cubicBezTo>
                    <a:pt x="18736" y="985"/>
                    <a:pt x="17357" y="1777"/>
                    <a:pt x="15028" y="1777"/>
                  </a:cubicBezTo>
                  <a:cubicBezTo>
                    <a:pt x="13532" y="1777"/>
                    <a:pt x="11643" y="1449"/>
                    <a:pt x="9079" y="374"/>
                  </a:cubicBezTo>
                  <a:cubicBezTo>
                    <a:pt x="8434" y="109"/>
                    <a:pt x="7772" y="1"/>
                    <a:pt x="7126" y="1"/>
                  </a:cubicBezTo>
                  <a:close/>
                </a:path>
              </a:pathLst>
            </a:custGeom>
            <a:solidFill>
              <a:srgbClr val="002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5"/>
            <p:cNvSpPr/>
            <p:nvPr/>
          </p:nvSpPr>
          <p:spPr>
            <a:xfrm>
              <a:off x="8280595" y="540000"/>
              <a:ext cx="427840" cy="298630"/>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5"/>
            <p:cNvSpPr/>
            <p:nvPr/>
          </p:nvSpPr>
          <p:spPr>
            <a:xfrm rot="7711163">
              <a:off x="646980" y="297680"/>
              <a:ext cx="549557" cy="372470"/>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 name="Google Shape;628;p35"/>
          <p:cNvSpPr txBox="1">
            <a:spLocks noGrp="1"/>
          </p:cNvSpPr>
          <p:nvPr>
            <p:ph type="title"/>
          </p:nvPr>
        </p:nvSpPr>
        <p:spPr>
          <a:xfrm>
            <a:off x="2549400" y="1652700"/>
            <a:ext cx="4045200" cy="105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7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29" name="Google Shape;629;p35"/>
          <p:cNvSpPr txBox="1">
            <a:spLocks noGrp="1"/>
          </p:cNvSpPr>
          <p:nvPr>
            <p:ph type="subTitle" idx="1"/>
          </p:nvPr>
        </p:nvSpPr>
        <p:spPr>
          <a:xfrm>
            <a:off x="2549400" y="2708614"/>
            <a:ext cx="4045200" cy="62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wo columns 1">
  <p:cSld name="CUSTOM_11">
    <p:spTree>
      <p:nvGrpSpPr>
        <p:cNvPr id="1" name="Shape 630"/>
        <p:cNvGrpSpPr/>
        <p:nvPr/>
      </p:nvGrpSpPr>
      <p:grpSpPr>
        <a:xfrm>
          <a:off x="0" y="0"/>
          <a:ext cx="0" cy="0"/>
          <a:chOff x="0" y="0"/>
          <a:chExt cx="0" cy="0"/>
        </a:xfrm>
      </p:grpSpPr>
      <p:grpSp>
        <p:nvGrpSpPr>
          <p:cNvPr id="631" name="Google Shape;631;p36"/>
          <p:cNvGrpSpPr/>
          <p:nvPr/>
        </p:nvGrpSpPr>
        <p:grpSpPr>
          <a:xfrm>
            <a:off x="0" y="0"/>
            <a:ext cx="9144007" cy="5143503"/>
            <a:chOff x="0" y="0"/>
            <a:chExt cx="9144007" cy="5143503"/>
          </a:xfrm>
        </p:grpSpPr>
        <p:grpSp>
          <p:nvGrpSpPr>
            <p:cNvPr id="632" name="Google Shape;632;p36"/>
            <p:cNvGrpSpPr/>
            <p:nvPr/>
          </p:nvGrpSpPr>
          <p:grpSpPr>
            <a:xfrm>
              <a:off x="0" y="0"/>
              <a:ext cx="9144007" cy="5143503"/>
              <a:chOff x="0" y="0"/>
              <a:chExt cx="9144007" cy="5143503"/>
            </a:xfrm>
          </p:grpSpPr>
          <p:grpSp>
            <p:nvGrpSpPr>
              <p:cNvPr id="633" name="Google Shape;633;p36"/>
              <p:cNvGrpSpPr/>
              <p:nvPr/>
            </p:nvGrpSpPr>
            <p:grpSpPr>
              <a:xfrm>
                <a:off x="0" y="0"/>
                <a:ext cx="9144007" cy="5143503"/>
                <a:chOff x="0" y="0"/>
                <a:chExt cx="9144007" cy="5143503"/>
              </a:xfrm>
            </p:grpSpPr>
            <p:sp>
              <p:nvSpPr>
                <p:cNvPr id="634" name="Google Shape;634;p36"/>
                <p:cNvSpPr/>
                <p:nvPr/>
              </p:nvSpPr>
              <p:spPr>
                <a:xfrm>
                  <a:off x="0" y="1343937"/>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6"/>
                <p:cNvSpPr/>
                <p:nvPr/>
              </p:nvSpPr>
              <p:spPr>
                <a:xfrm>
                  <a:off x="0" y="0"/>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6"/>
                <p:cNvSpPr/>
                <p:nvPr/>
              </p:nvSpPr>
              <p:spPr>
                <a:xfrm>
                  <a:off x="4231368" y="0"/>
                  <a:ext cx="1683185" cy="227941"/>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6"/>
                <p:cNvSpPr/>
                <p:nvPr/>
              </p:nvSpPr>
              <p:spPr>
                <a:xfrm>
                  <a:off x="7252879" y="0"/>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6"/>
                <p:cNvSpPr/>
                <p:nvPr/>
              </p:nvSpPr>
              <p:spPr>
                <a:xfrm rot="10800000">
                  <a:off x="8926508" y="2642863"/>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6"/>
                <p:cNvSpPr/>
                <p:nvPr/>
              </p:nvSpPr>
              <p:spPr>
                <a:xfrm rot="10800000">
                  <a:off x="7253764" y="3998657"/>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6"/>
                <p:cNvSpPr/>
                <p:nvPr/>
              </p:nvSpPr>
              <p:spPr>
                <a:xfrm rot="10800000">
                  <a:off x="0" y="2870457"/>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6"/>
                <p:cNvSpPr/>
                <p:nvPr/>
              </p:nvSpPr>
              <p:spPr>
                <a:xfrm rot="10800000">
                  <a:off x="3654686" y="4839577"/>
                  <a:ext cx="2244192" cy="303926"/>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 name="Google Shape;642;p36"/>
              <p:cNvSpPr/>
              <p:nvPr/>
            </p:nvSpPr>
            <p:spPr>
              <a:xfrm rot="3578401">
                <a:off x="8274933" y="511174"/>
                <a:ext cx="427837" cy="298629"/>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6"/>
              <p:cNvSpPr/>
              <p:nvPr/>
            </p:nvSpPr>
            <p:spPr>
              <a:xfrm>
                <a:off x="276890" y="4235393"/>
                <a:ext cx="549558" cy="372471"/>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6"/>
              <p:cNvSpPr/>
              <p:nvPr/>
            </p:nvSpPr>
            <p:spPr>
              <a:xfrm rot="7711163">
                <a:off x="670342" y="353768"/>
                <a:ext cx="549557" cy="372470"/>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 name="Google Shape;645;p36"/>
            <p:cNvSpPr/>
            <p:nvPr/>
          </p:nvSpPr>
          <p:spPr>
            <a:xfrm rot="9555919">
              <a:off x="8102058" y="4523700"/>
              <a:ext cx="427838" cy="298629"/>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36"/>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47" name="Google Shape;647;p36"/>
          <p:cNvSpPr txBox="1">
            <a:spLocks noGrp="1"/>
          </p:cNvSpPr>
          <p:nvPr>
            <p:ph type="subTitle" idx="1"/>
          </p:nvPr>
        </p:nvSpPr>
        <p:spPr>
          <a:xfrm>
            <a:off x="1729225" y="3311536"/>
            <a:ext cx="2623200" cy="54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648" name="Google Shape;648;p36"/>
          <p:cNvSpPr txBox="1">
            <a:spLocks noGrp="1"/>
          </p:cNvSpPr>
          <p:nvPr>
            <p:ph type="title" idx="2"/>
          </p:nvPr>
        </p:nvSpPr>
        <p:spPr>
          <a:xfrm>
            <a:off x="1729225" y="2944725"/>
            <a:ext cx="2623200" cy="381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649" name="Google Shape;649;p36"/>
          <p:cNvSpPr txBox="1">
            <a:spLocks noGrp="1"/>
          </p:cNvSpPr>
          <p:nvPr>
            <p:ph type="subTitle" idx="3"/>
          </p:nvPr>
        </p:nvSpPr>
        <p:spPr>
          <a:xfrm>
            <a:off x="4791575" y="3311536"/>
            <a:ext cx="2623200" cy="54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650" name="Google Shape;650;p36"/>
          <p:cNvSpPr txBox="1">
            <a:spLocks noGrp="1"/>
          </p:cNvSpPr>
          <p:nvPr>
            <p:ph type="title" idx="4"/>
          </p:nvPr>
        </p:nvSpPr>
        <p:spPr>
          <a:xfrm>
            <a:off x="4791575" y="2944725"/>
            <a:ext cx="2623200" cy="381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hree columns  1">
  <p:cSld name="CUSTOM_7_1">
    <p:spTree>
      <p:nvGrpSpPr>
        <p:cNvPr id="1" name="Shape 651"/>
        <p:cNvGrpSpPr/>
        <p:nvPr/>
      </p:nvGrpSpPr>
      <p:grpSpPr>
        <a:xfrm>
          <a:off x="0" y="0"/>
          <a:ext cx="0" cy="0"/>
          <a:chOff x="0" y="0"/>
          <a:chExt cx="0" cy="0"/>
        </a:xfrm>
      </p:grpSpPr>
      <p:grpSp>
        <p:nvGrpSpPr>
          <p:cNvPr id="652" name="Google Shape;652;p37"/>
          <p:cNvGrpSpPr/>
          <p:nvPr/>
        </p:nvGrpSpPr>
        <p:grpSpPr>
          <a:xfrm>
            <a:off x="0" y="0"/>
            <a:ext cx="9144007" cy="5143503"/>
            <a:chOff x="0" y="0"/>
            <a:chExt cx="9144007" cy="5143503"/>
          </a:xfrm>
        </p:grpSpPr>
        <p:grpSp>
          <p:nvGrpSpPr>
            <p:cNvPr id="653" name="Google Shape;653;p37"/>
            <p:cNvGrpSpPr/>
            <p:nvPr/>
          </p:nvGrpSpPr>
          <p:grpSpPr>
            <a:xfrm>
              <a:off x="0" y="0"/>
              <a:ext cx="9144007" cy="5143503"/>
              <a:chOff x="0" y="0"/>
              <a:chExt cx="9144007" cy="5143503"/>
            </a:xfrm>
          </p:grpSpPr>
          <p:grpSp>
            <p:nvGrpSpPr>
              <p:cNvPr id="654" name="Google Shape;654;p37"/>
              <p:cNvGrpSpPr/>
              <p:nvPr/>
            </p:nvGrpSpPr>
            <p:grpSpPr>
              <a:xfrm>
                <a:off x="0" y="0"/>
                <a:ext cx="9144007" cy="5143503"/>
                <a:chOff x="0" y="0"/>
                <a:chExt cx="9144007" cy="5143503"/>
              </a:xfrm>
            </p:grpSpPr>
            <p:sp>
              <p:nvSpPr>
                <p:cNvPr id="655" name="Google Shape;655;p37"/>
                <p:cNvSpPr/>
                <p:nvPr/>
              </p:nvSpPr>
              <p:spPr>
                <a:xfrm>
                  <a:off x="0" y="1343937"/>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7"/>
                <p:cNvSpPr/>
                <p:nvPr/>
              </p:nvSpPr>
              <p:spPr>
                <a:xfrm>
                  <a:off x="0" y="0"/>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7"/>
                <p:cNvSpPr/>
                <p:nvPr/>
              </p:nvSpPr>
              <p:spPr>
                <a:xfrm>
                  <a:off x="4231368" y="0"/>
                  <a:ext cx="1683185" cy="227941"/>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7"/>
                <p:cNvSpPr/>
                <p:nvPr/>
              </p:nvSpPr>
              <p:spPr>
                <a:xfrm>
                  <a:off x="7252879" y="0"/>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7"/>
                <p:cNvSpPr/>
                <p:nvPr/>
              </p:nvSpPr>
              <p:spPr>
                <a:xfrm rot="10800000">
                  <a:off x="8926508" y="2642863"/>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7"/>
                <p:cNvSpPr/>
                <p:nvPr/>
              </p:nvSpPr>
              <p:spPr>
                <a:xfrm rot="10800000">
                  <a:off x="7253764" y="3998657"/>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7"/>
                <p:cNvSpPr/>
                <p:nvPr/>
              </p:nvSpPr>
              <p:spPr>
                <a:xfrm rot="10800000">
                  <a:off x="0" y="2870457"/>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7"/>
                <p:cNvSpPr/>
                <p:nvPr/>
              </p:nvSpPr>
              <p:spPr>
                <a:xfrm rot="10800000">
                  <a:off x="3654686" y="4839577"/>
                  <a:ext cx="2244192" cy="303926"/>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 name="Google Shape;663;p37"/>
              <p:cNvSpPr/>
              <p:nvPr/>
            </p:nvSpPr>
            <p:spPr>
              <a:xfrm rot="3578401">
                <a:off x="8274933" y="511174"/>
                <a:ext cx="427837" cy="298629"/>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7"/>
              <p:cNvSpPr/>
              <p:nvPr/>
            </p:nvSpPr>
            <p:spPr>
              <a:xfrm>
                <a:off x="276890" y="4235393"/>
                <a:ext cx="549558" cy="372471"/>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7"/>
              <p:cNvSpPr/>
              <p:nvPr/>
            </p:nvSpPr>
            <p:spPr>
              <a:xfrm rot="7711163">
                <a:off x="670342" y="353768"/>
                <a:ext cx="549557" cy="372470"/>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 name="Google Shape;666;p37"/>
            <p:cNvSpPr/>
            <p:nvPr/>
          </p:nvSpPr>
          <p:spPr>
            <a:xfrm rot="9555919">
              <a:off x="8102058" y="4523700"/>
              <a:ext cx="427838" cy="298629"/>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 name="Google Shape;667;p37"/>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68" name="Google Shape;668;p37"/>
          <p:cNvSpPr txBox="1">
            <a:spLocks noGrp="1"/>
          </p:cNvSpPr>
          <p:nvPr>
            <p:ph type="subTitle" idx="1"/>
          </p:nvPr>
        </p:nvSpPr>
        <p:spPr>
          <a:xfrm>
            <a:off x="986200" y="3723864"/>
            <a:ext cx="1859700" cy="54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669" name="Google Shape;669;p37"/>
          <p:cNvSpPr txBox="1">
            <a:spLocks noGrp="1"/>
          </p:cNvSpPr>
          <p:nvPr>
            <p:ph type="title" idx="2"/>
          </p:nvPr>
        </p:nvSpPr>
        <p:spPr>
          <a:xfrm>
            <a:off x="986200" y="3355282"/>
            <a:ext cx="1859700" cy="372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670" name="Google Shape;670;p37"/>
          <p:cNvSpPr txBox="1">
            <a:spLocks noGrp="1"/>
          </p:cNvSpPr>
          <p:nvPr>
            <p:ph type="subTitle" idx="3"/>
          </p:nvPr>
        </p:nvSpPr>
        <p:spPr>
          <a:xfrm>
            <a:off x="6298101" y="3723864"/>
            <a:ext cx="1859700" cy="545400"/>
          </a:xfrm>
          <a:prstGeom prst="rect">
            <a:avLst/>
          </a:prstGeom>
        </p:spPr>
        <p:txBody>
          <a:bodyPr spcFirstLastPara="1" wrap="square" lIns="91425" tIns="91425" rIns="91425" bIns="91425" anchor="t" anchorCtr="0">
            <a:noAutofit/>
          </a:bodyPr>
          <a:lstStyle>
            <a:lvl1pPr marR="0"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671" name="Google Shape;671;p37"/>
          <p:cNvSpPr txBox="1">
            <a:spLocks noGrp="1"/>
          </p:cNvSpPr>
          <p:nvPr>
            <p:ph type="title" idx="4"/>
          </p:nvPr>
        </p:nvSpPr>
        <p:spPr>
          <a:xfrm>
            <a:off x="6298101" y="3355282"/>
            <a:ext cx="1859700" cy="372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672" name="Google Shape;672;p37"/>
          <p:cNvSpPr txBox="1">
            <a:spLocks noGrp="1"/>
          </p:cNvSpPr>
          <p:nvPr>
            <p:ph type="subTitle" idx="5"/>
          </p:nvPr>
        </p:nvSpPr>
        <p:spPr>
          <a:xfrm>
            <a:off x="3642151" y="3723864"/>
            <a:ext cx="1859700" cy="545400"/>
          </a:xfrm>
          <a:prstGeom prst="rect">
            <a:avLst/>
          </a:prstGeom>
        </p:spPr>
        <p:txBody>
          <a:bodyPr spcFirstLastPara="1" wrap="square" lIns="91425" tIns="91425" rIns="91425" bIns="91425" anchor="t" anchorCtr="0">
            <a:noAutofit/>
          </a:bodyPr>
          <a:lstStyle>
            <a:lvl1pPr marR="0"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673" name="Google Shape;673;p37"/>
          <p:cNvSpPr txBox="1">
            <a:spLocks noGrp="1"/>
          </p:cNvSpPr>
          <p:nvPr>
            <p:ph type="title" idx="6"/>
          </p:nvPr>
        </p:nvSpPr>
        <p:spPr>
          <a:xfrm>
            <a:off x="3642151" y="3355282"/>
            <a:ext cx="1859700" cy="372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hanks">
  <p:cSld name="CUSTOM_4">
    <p:spTree>
      <p:nvGrpSpPr>
        <p:cNvPr id="1" name="Shape 674"/>
        <p:cNvGrpSpPr/>
        <p:nvPr/>
      </p:nvGrpSpPr>
      <p:grpSpPr>
        <a:xfrm>
          <a:off x="0" y="0"/>
          <a:ext cx="0" cy="0"/>
          <a:chOff x="0" y="0"/>
          <a:chExt cx="0" cy="0"/>
        </a:xfrm>
      </p:grpSpPr>
      <p:sp>
        <p:nvSpPr>
          <p:cNvPr id="675" name="Google Shape;675;p38"/>
          <p:cNvSpPr/>
          <p:nvPr/>
        </p:nvSpPr>
        <p:spPr>
          <a:xfrm rot="10800000">
            <a:off x="3843060" y="436435"/>
            <a:ext cx="4822291" cy="4459964"/>
          </a:xfrm>
          <a:custGeom>
            <a:avLst/>
            <a:gdLst/>
            <a:ahLst/>
            <a:cxnLst/>
            <a:rect l="l" t="t" r="r" b="b"/>
            <a:pathLst>
              <a:path w="27805" h="15479" extrusionOk="0">
                <a:moveTo>
                  <a:pt x="7126" y="1"/>
                </a:moveTo>
                <a:cubicBezTo>
                  <a:pt x="5779" y="1"/>
                  <a:pt x="4507" y="474"/>
                  <a:pt x="3629" y="990"/>
                </a:cubicBezTo>
                <a:cubicBezTo>
                  <a:pt x="2736" y="1508"/>
                  <a:pt x="1116" y="2793"/>
                  <a:pt x="781" y="3945"/>
                </a:cubicBezTo>
                <a:cubicBezTo>
                  <a:pt x="0" y="6770"/>
                  <a:pt x="4928" y="6382"/>
                  <a:pt x="2884" y="9971"/>
                </a:cubicBezTo>
                <a:cubicBezTo>
                  <a:pt x="857" y="13560"/>
                  <a:pt x="9021" y="15363"/>
                  <a:pt x="12780" y="15475"/>
                </a:cubicBezTo>
                <a:cubicBezTo>
                  <a:pt x="12886" y="15477"/>
                  <a:pt x="12994" y="15479"/>
                  <a:pt x="13104" y="15479"/>
                </a:cubicBezTo>
                <a:cubicBezTo>
                  <a:pt x="16559" y="15479"/>
                  <a:pt x="21317" y="14041"/>
                  <a:pt x="24367" y="11069"/>
                </a:cubicBezTo>
                <a:cubicBezTo>
                  <a:pt x="27804" y="7721"/>
                  <a:pt x="24680" y="2195"/>
                  <a:pt x="21443" y="1173"/>
                </a:cubicBezTo>
                <a:cubicBezTo>
                  <a:pt x="21020" y="1038"/>
                  <a:pt x="20623" y="985"/>
                  <a:pt x="20234" y="985"/>
                </a:cubicBezTo>
                <a:cubicBezTo>
                  <a:pt x="18736" y="985"/>
                  <a:pt x="17357" y="1777"/>
                  <a:pt x="15028" y="1777"/>
                </a:cubicBezTo>
                <a:cubicBezTo>
                  <a:pt x="13532" y="1777"/>
                  <a:pt x="11643" y="1449"/>
                  <a:pt x="9079" y="374"/>
                </a:cubicBezTo>
                <a:cubicBezTo>
                  <a:pt x="8434" y="109"/>
                  <a:pt x="7772" y="1"/>
                  <a:pt x="7126" y="1"/>
                </a:cubicBezTo>
                <a:close/>
              </a:path>
            </a:pathLst>
          </a:custGeom>
          <a:solidFill>
            <a:srgbClr val="002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8"/>
          <p:cNvSpPr txBox="1">
            <a:spLocks noGrp="1"/>
          </p:cNvSpPr>
          <p:nvPr>
            <p:ph type="subTitle" idx="1"/>
          </p:nvPr>
        </p:nvSpPr>
        <p:spPr>
          <a:xfrm>
            <a:off x="4572000" y="1722575"/>
            <a:ext cx="3852000" cy="107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77" name="Google Shape;677;p38"/>
          <p:cNvSpPr txBox="1">
            <a:spLocks noGrp="1"/>
          </p:cNvSpPr>
          <p:nvPr>
            <p:ph type="ctrTitle"/>
          </p:nvPr>
        </p:nvSpPr>
        <p:spPr>
          <a:xfrm flipH="1">
            <a:off x="4578350" y="887075"/>
            <a:ext cx="3852000" cy="83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48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78" name="Google Shape;678;p38"/>
          <p:cNvSpPr txBox="1"/>
          <p:nvPr/>
        </p:nvSpPr>
        <p:spPr>
          <a:xfrm>
            <a:off x="4978201" y="3578700"/>
            <a:ext cx="3039600" cy="728700"/>
          </a:xfrm>
          <a:prstGeom prst="rect">
            <a:avLst/>
          </a:prstGeom>
          <a:noFill/>
          <a:ln>
            <a:noFill/>
          </a:ln>
        </p:spPr>
        <p:txBody>
          <a:bodyPr spcFirstLastPara="1" wrap="square" lIns="91425" tIns="91425" rIns="91425" bIns="91425" anchor="t" anchorCtr="0">
            <a:noAutofit/>
          </a:bodyPr>
          <a:lstStyle/>
          <a:p>
            <a:pPr marL="0" lvl="0" indent="0" algn="ctr" rtl="0">
              <a:lnSpc>
                <a:spcPct val="114000"/>
              </a:lnSpc>
              <a:spcBef>
                <a:spcPts val="0"/>
              </a:spcBef>
              <a:spcAft>
                <a:spcPts val="0"/>
              </a:spcAft>
              <a:buNone/>
            </a:pPr>
            <a:r>
              <a:rPr lang="en" sz="1100">
                <a:solidFill>
                  <a:schemeClr val="accent6"/>
                </a:solidFill>
                <a:latin typeface="Lato"/>
                <a:ea typeface="Lato"/>
                <a:cs typeface="Lato"/>
                <a:sym typeface="Lato"/>
              </a:rPr>
              <a:t>CREDITS: This presentation template was created by </a:t>
            </a:r>
            <a:r>
              <a:rPr lang="en" sz="1100" b="1">
                <a:solidFill>
                  <a:schemeClr val="accent6"/>
                </a:solidFill>
                <a:uFill>
                  <a:noFill/>
                </a:uFill>
                <a:latin typeface="Lato"/>
                <a:ea typeface="Lato"/>
                <a:cs typeface="Lato"/>
                <a:sym typeface="Lato"/>
                <a:hlinkClick r:id="rId2">
                  <a:extLst>
                    <a:ext uri="{A12FA001-AC4F-418D-AE19-62706E023703}">
                      <ahyp:hlinkClr xmlns:ahyp="http://schemas.microsoft.com/office/drawing/2018/hyperlinkcolor" val="tx"/>
                    </a:ext>
                  </a:extLst>
                </a:hlinkClick>
              </a:rPr>
              <a:t>Slidesgo</a:t>
            </a:r>
            <a:r>
              <a:rPr lang="en" sz="1100" b="1">
                <a:solidFill>
                  <a:schemeClr val="accent6"/>
                </a:solidFill>
                <a:latin typeface="Lato"/>
                <a:ea typeface="Lato"/>
                <a:cs typeface="Lato"/>
                <a:sym typeface="Lato"/>
              </a:rPr>
              <a:t>,</a:t>
            </a:r>
            <a:r>
              <a:rPr lang="en" sz="1100">
                <a:solidFill>
                  <a:schemeClr val="accent6"/>
                </a:solidFill>
                <a:latin typeface="Lato"/>
                <a:ea typeface="Lato"/>
                <a:cs typeface="Lato"/>
                <a:sym typeface="Lato"/>
              </a:rPr>
              <a:t> and includes icons by </a:t>
            </a:r>
            <a:r>
              <a:rPr lang="en" sz="1100" b="1">
                <a:solidFill>
                  <a:schemeClr val="accent6"/>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100">
                <a:solidFill>
                  <a:schemeClr val="accent6"/>
                </a:solidFill>
                <a:latin typeface="Lato"/>
                <a:ea typeface="Lato"/>
                <a:cs typeface="Lato"/>
                <a:sym typeface="Lato"/>
              </a:rPr>
              <a:t>, and infographics &amp; images by </a:t>
            </a:r>
            <a:r>
              <a:rPr lang="en" sz="1100" b="1">
                <a:solidFill>
                  <a:schemeClr val="accent6"/>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Freepik</a:t>
            </a:r>
            <a:r>
              <a:rPr lang="en" sz="1100">
                <a:solidFill>
                  <a:schemeClr val="accent6"/>
                </a:solidFill>
                <a:latin typeface="Lato"/>
                <a:ea typeface="Lato"/>
                <a:cs typeface="Lato"/>
                <a:sym typeface="Lato"/>
              </a:rPr>
              <a:t> </a:t>
            </a:r>
            <a:endParaRPr sz="1100">
              <a:solidFill>
                <a:schemeClr val="accent6"/>
              </a:solidFill>
              <a:latin typeface="Lato"/>
              <a:ea typeface="Lato"/>
              <a:cs typeface="Lato"/>
              <a:sym typeface="Lato"/>
            </a:endParaRPr>
          </a:p>
        </p:txBody>
      </p:sp>
      <p:grpSp>
        <p:nvGrpSpPr>
          <p:cNvPr id="679" name="Google Shape;679;p38"/>
          <p:cNvGrpSpPr/>
          <p:nvPr/>
        </p:nvGrpSpPr>
        <p:grpSpPr>
          <a:xfrm>
            <a:off x="0" y="0"/>
            <a:ext cx="9144007" cy="5143503"/>
            <a:chOff x="0" y="0"/>
            <a:chExt cx="9144007" cy="5143503"/>
          </a:xfrm>
        </p:grpSpPr>
        <p:sp>
          <p:nvSpPr>
            <p:cNvPr id="680" name="Google Shape;680;p38"/>
            <p:cNvSpPr/>
            <p:nvPr/>
          </p:nvSpPr>
          <p:spPr>
            <a:xfrm>
              <a:off x="0" y="1343937"/>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8"/>
            <p:cNvSpPr/>
            <p:nvPr/>
          </p:nvSpPr>
          <p:spPr>
            <a:xfrm>
              <a:off x="0" y="0"/>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8"/>
            <p:cNvSpPr/>
            <p:nvPr/>
          </p:nvSpPr>
          <p:spPr>
            <a:xfrm>
              <a:off x="4231368" y="0"/>
              <a:ext cx="1683185" cy="227941"/>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8"/>
            <p:cNvSpPr/>
            <p:nvPr/>
          </p:nvSpPr>
          <p:spPr>
            <a:xfrm>
              <a:off x="7252879" y="0"/>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8"/>
            <p:cNvSpPr/>
            <p:nvPr/>
          </p:nvSpPr>
          <p:spPr>
            <a:xfrm rot="10800000">
              <a:off x="8926508" y="2642863"/>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8"/>
            <p:cNvSpPr/>
            <p:nvPr/>
          </p:nvSpPr>
          <p:spPr>
            <a:xfrm rot="10800000">
              <a:off x="7253764" y="3998657"/>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8"/>
            <p:cNvSpPr/>
            <p:nvPr/>
          </p:nvSpPr>
          <p:spPr>
            <a:xfrm rot="10800000">
              <a:off x="0" y="2870457"/>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8"/>
            <p:cNvSpPr/>
            <p:nvPr/>
          </p:nvSpPr>
          <p:spPr>
            <a:xfrm rot="10800000">
              <a:off x="3654686" y="4839577"/>
              <a:ext cx="2244192" cy="303926"/>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 name="Google Shape;688;p38"/>
          <p:cNvSpPr/>
          <p:nvPr/>
        </p:nvSpPr>
        <p:spPr>
          <a:xfrm>
            <a:off x="8280595" y="540000"/>
            <a:ext cx="427840" cy="298630"/>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8"/>
          <p:cNvSpPr/>
          <p:nvPr/>
        </p:nvSpPr>
        <p:spPr>
          <a:xfrm rot="7711163">
            <a:off x="646980" y="297680"/>
            <a:ext cx="549557" cy="372470"/>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8"/>
          <p:cNvSpPr/>
          <p:nvPr/>
        </p:nvSpPr>
        <p:spPr>
          <a:xfrm rot="2700000">
            <a:off x="405682" y="4280974"/>
            <a:ext cx="427839" cy="298633"/>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ackground ">
  <p:cSld name="CUSTOM_2">
    <p:bg>
      <p:bgPr>
        <a:solidFill>
          <a:schemeClr val="dk2"/>
        </a:solidFill>
        <a:effectLst/>
      </p:bgPr>
    </p:bg>
    <p:spTree>
      <p:nvGrpSpPr>
        <p:cNvPr id="1" name="Shape 691"/>
        <p:cNvGrpSpPr/>
        <p:nvPr/>
      </p:nvGrpSpPr>
      <p:grpSpPr>
        <a:xfrm>
          <a:off x="0" y="0"/>
          <a:ext cx="0" cy="0"/>
          <a:chOff x="0" y="0"/>
          <a:chExt cx="0" cy="0"/>
        </a:xfrm>
      </p:grpSpPr>
      <p:sp>
        <p:nvSpPr>
          <p:cNvPr id="692" name="Google Shape;692;p39"/>
          <p:cNvSpPr/>
          <p:nvPr/>
        </p:nvSpPr>
        <p:spPr>
          <a:xfrm flipH="1">
            <a:off x="2708597" y="1339900"/>
            <a:ext cx="6180078" cy="3499570"/>
          </a:xfrm>
          <a:custGeom>
            <a:avLst/>
            <a:gdLst/>
            <a:ahLst/>
            <a:cxnLst/>
            <a:rect l="l" t="t" r="r" b="b"/>
            <a:pathLst>
              <a:path w="27805" h="15479" extrusionOk="0">
                <a:moveTo>
                  <a:pt x="7126" y="1"/>
                </a:moveTo>
                <a:cubicBezTo>
                  <a:pt x="5779" y="1"/>
                  <a:pt x="4507" y="474"/>
                  <a:pt x="3629" y="990"/>
                </a:cubicBezTo>
                <a:cubicBezTo>
                  <a:pt x="2736" y="1508"/>
                  <a:pt x="1116" y="2793"/>
                  <a:pt x="781" y="3945"/>
                </a:cubicBezTo>
                <a:cubicBezTo>
                  <a:pt x="0" y="6770"/>
                  <a:pt x="4928" y="6382"/>
                  <a:pt x="2884" y="9971"/>
                </a:cubicBezTo>
                <a:cubicBezTo>
                  <a:pt x="857" y="13560"/>
                  <a:pt x="9021" y="15363"/>
                  <a:pt x="12780" y="15475"/>
                </a:cubicBezTo>
                <a:cubicBezTo>
                  <a:pt x="12886" y="15477"/>
                  <a:pt x="12994" y="15479"/>
                  <a:pt x="13104" y="15479"/>
                </a:cubicBezTo>
                <a:cubicBezTo>
                  <a:pt x="16559" y="15479"/>
                  <a:pt x="21317" y="14041"/>
                  <a:pt x="24367" y="11069"/>
                </a:cubicBezTo>
                <a:cubicBezTo>
                  <a:pt x="27804" y="7721"/>
                  <a:pt x="24680" y="2195"/>
                  <a:pt x="21443" y="1173"/>
                </a:cubicBezTo>
                <a:cubicBezTo>
                  <a:pt x="21020" y="1038"/>
                  <a:pt x="20623" y="985"/>
                  <a:pt x="20234" y="985"/>
                </a:cubicBezTo>
                <a:cubicBezTo>
                  <a:pt x="18736" y="985"/>
                  <a:pt x="17357" y="1777"/>
                  <a:pt x="15028" y="1777"/>
                </a:cubicBezTo>
                <a:cubicBezTo>
                  <a:pt x="13532" y="1777"/>
                  <a:pt x="11643" y="1449"/>
                  <a:pt x="9079" y="374"/>
                </a:cubicBezTo>
                <a:cubicBezTo>
                  <a:pt x="8434" y="109"/>
                  <a:pt x="7772" y="1"/>
                  <a:pt x="7126" y="1"/>
                </a:cubicBezTo>
                <a:close/>
              </a:path>
            </a:pathLst>
          </a:custGeom>
          <a:solidFill>
            <a:srgbClr val="002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 name="Google Shape;693;p39"/>
          <p:cNvGrpSpPr/>
          <p:nvPr/>
        </p:nvGrpSpPr>
        <p:grpSpPr>
          <a:xfrm>
            <a:off x="0" y="0"/>
            <a:ext cx="9144007" cy="5143503"/>
            <a:chOff x="0" y="0"/>
            <a:chExt cx="9144007" cy="5143503"/>
          </a:xfrm>
        </p:grpSpPr>
        <p:sp>
          <p:nvSpPr>
            <p:cNvPr id="694" name="Google Shape;694;p39"/>
            <p:cNvSpPr/>
            <p:nvPr/>
          </p:nvSpPr>
          <p:spPr>
            <a:xfrm>
              <a:off x="0" y="1343937"/>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9"/>
            <p:cNvSpPr/>
            <p:nvPr/>
          </p:nvSpPr>
          <p:spPr>
            <a:xfrm>
              <a:off x="0" y="0"/>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9"/>
            <p:cNvSpPr/>
            <p:nvPr/>
          </p:nvSpPr>
          <p:spPr>
            <a:xfrm>
              <a:off x="4231368" y="0"/>
              <a:ext cx="1683185" cy="227941"/>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9"/>
            <p:cNvSpPr/>
            <p:nvPr/>
          </p:nvSpPr>
          <p:spPr>
            <a:xfrm>
              <a:off x="7252879" y="0"/>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9"/>
            <p:cNvSpPr/>
            <p:nvPr/>
          </p:nvSpPr>
          <p:spPr>
            <a:xfrm rot="10800000">
              <a:off x="8926508" y="2642863"/>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9"/>
            <p:cNvSpPr/>
            <p:nvPr/>
          </p:nvSpPr>
          <p:spPr>
            <a:xfrm rot="10800000">
              <a:off x="7253764" y="3998657"/>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9"/>
            <p:cNvSpPr/>
            <p:nvPr/>
          </p:nvSpPr>
          <p:spPr>
            <a:xfrm rot="10800000">
              <a:off x="0" y="2870457"/>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9"/>
            <p:cNvSpPr/>
            <p:nvPr/>
          </p:nvSpPr>
          <p:spPr>
            <a:xfrm rot="10800000">
              <a:off x="3654686" y="4839577"/>
              <a:ext cx="2244192" cy="303926"/>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39"/>
          <p:cNvGrpSpPr/>
          <p:nvPr/>
        </p:nvGrpSpPr>
        <p:grpSpPr>
          <a:xfrm>
            <a:off x="5144979" y="984445"/>
            <a:ext cx="3202407" cy="3334151"/>
            <a:chOff x="5342454" y="1310427"/>
            <a:chExt cx="2855977" cy="2973469"/>
          </a:xfrm>
        </p:grpSpPr>
        <p:sp>
          <p:nvSpPr>
            <p:cNvPr id="703" name="Google Shape;703;p39"/>
            <p:cNvSpPr/>
            <p:nvPr/>
          </p:nvSpPr>
          <p:spPr>
            <a:xfrm>
              <a:off x="5342454" y="1310427"/>
              <a:ext cx="2353745" cy="2973469"/>
            </a:xfrm>
            <a:custGeom>
              <a:avLst/>
              <a:gdLst/>
              <a:ahLst/>
              <a:cxnLst/>
              <a:rect l="l" t="t" r="r" b="b"/>
              <a:pathLst>
                <a:path w="6247" h="7892" extrusionOk="0">
                  <a:moveTo>
                    <a:pt x="946" y="0"/>
                  </a:moveTo>
                  <a:cubicBezTo>
                    <a:pt x="775" y="0"/>
                    <a:pt x="662" y="192"/>
                    <a:pt x="761" y="339"/>
                  </a:cubicBezTo>
                  <a:cubicBezTo>
                    <a:pt x="969" y="659"/>
                    <a:pt x="1206" y="1168"/>
                    <a:pt x="1159" y="1780"/>
                  </a:cubicBezTo>
                  <a:cubicBezTo>
                    <a:pt x="1080" y="2841"/>
                    <a:pt x="0" y="5064"/>
                    <a:pt x="274" y="6398"/>
                  </a:cubicBezTo>
                  <a:cubicBezTo>
                    <a:pt x="552" y="7737"/>
                    <a:pt x="2183" y="7872"/>
                    <a:pt x="3280" y="7890"/>
                  </a:cubicBezTo>
                  <a:cubicBezTo>
                    <a:pt x="3313" y="7891"/>
                    <a:pt x="3347" y="7891"/>
                    <a:pt x="3381" y="7891"/>
                  </a:cubicBezTo>
                  <a:cubicBezTo>
                    <a:pt x="4493" y="7891"/>
                    <a:pt x="6246" y="7513"/>
                    <a:pt x="6130" y="6084"/>
                  </a:cubicBezTo>
                  <a:cubicBezTo>
                    <a:pt x="6014" y="4611"/>
                    <a:pt x="5305" y="3531"/>
                    <a:pt x="5208" y="2488"/>
                  </a:cubicBezTo>
                  <a:cubicBezTo>
                    <a:pt x="5166" y="2071"/>
                    <a:pt x="5157" y="1766"/>
                    <a:pt x="5161" y="1553"/>
                  </a:cubicBezTo>
                  <a:cubicBezTo>
                    <a:pt x="5166" y="1344"/>
                    <a:pt x="4990" y="1173"/>
                    <a:pt x="4781" y="1173"/>
                  </a:cubicBezTo>
                  <a:cubicBezTo>
                    <a:pt x="4771" y="1173"/>
                    <a:pt x="4761" y="1173"/>
                    <a:pt x="4751" y="1173"/>
                  </a:cubicBezTo>
                  <a:cubicBezTo>
                    <a:pt x="4387" y="1173"/>
                    <a:pt x="3806" y="1093"/>
                    <a:pt x="3044" y="719"/>
                  </a:cubicBezTo>
                  <a:cubicBezTo>
                    <a:pt x="1946" y="187"/>
                    <a:pt x="1548" y="52"/>
                    <a:pt x="964" y="1"/>
                  </a:cubicBezTo>
                  <a:cubicBezTo>
                    <a:pt x="958" y="1"/>
                    <a:pt x="952" y="0"/>
                    <a:pt x="946" y="0"/>
                  </a:cubicBezTo>
                  <a:close/>
                </a:path>
              </a:pathLst>
            </a:custGeom>
            <a:solidFill>
              <a:srgbClr val="0860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9"/>
            <p:cNvSpPr/>
            <p:nvPr/>
          </p:nvSpPr>
          <p:spPr>
            <a:xfrm>
              <a:off x="7137042" y="1755390"/>
              <a:ext cx="1061389" cy="2229348"/>
            </a:xfrm>
            <a:custGeom>
              <a:avLst/>
              <a:gdLst/>
              <a:ahLst/>
              <a:cxnLst/>
              <a:rect l="l" t="t" r="r" b="b"/>
              <a:pathLst>
                <a:path w="2817" h="5917" extrusionOk="0">
                  <a:moveTo>
                    <a:pt x="1405" y="0"/>
                  </a:moveTo>
                  <a:cubicBezTo>
                    <a:pt x="1368" y="0"/>
                    <a:pt x="1330" y="2"/>
                    <a:pt x="1292" y="6"/>
                  </a:cubicBezTo>
                  <a:cubicBezTo>
                    <a:pt x="973" y="43"/>
                    <a:pt x="667" y="233"/>
                    <a:pt x="431" y="539"/>
                  </a:cubicBezTo>
                  <a:cubicBezTo>
                    <a:pt x="232" y="798"/>
                    <a:pt x="116" y="1085"/>
                    <a:pt x="0" y="1368"/>
                  </a:cubicBezTo>
                  <a:lnTo>
                    <a:pt x="375" y="1521"/>
                  </a:lnTo>
                  <a:cubicBezTo>
                    <a:pt x="477" y="1266"/>
                    <a:pt x="588" y="1001"/>
                    <a:pt x="751" y="789"/>
                  </a:cubicBezTo>
                  <a:cubicBezTo>
                    <a:pt x="918" y="571"/>
                    <a:pt x="1130" y="432"/>
                    <a:pt x="1339" y="409"/>
                  </a:cubicBezTo>
                  <a:cubicBezTo>
                    <a:pt x="1361" y="407"/>
                    <a:pt x="1383" y="405"/>
                    <a:pt x="1405" y="405"/>
                  </a:cubicBezTo>
                  <a:cubicBezTo>
                    <a:pt x="1767" y="405"/>
                    <a:pt x="2083" y="716"/>
                    <a:pt x="2218" y="1048"/>
                  </a:cubicBezTo>
                  <a:cubicBezTo>
                    <a:pt x="2400" y="1484"/>
                    <a:pt x="2376" y="2044"/>
                    <a:pt x="2154" y="2619"/>
                  </a:cubicBezTo>
                  <a:cubicBezTo>
                    <a:pt x="1992" y="3049"/>
                    <a:pt x="1737" y="3453"/>
                    <a:pt x="1496" y="3842"/>
                  </a:cubicBezTo>
                  <a:cubicBezTo>
                    <a:pt x="1436" y="3939"/>
                    <a:pt x="1376" y="4037"/>
                    <a:pt x="1316" y="4133"/>
                  </a:cubicBezTo>
                  <a:cubicBezTo>
                    <a:pt x="1005" y="4643"/>
                    <a:pt x="704" y="5198"/>
                    <a:pt x="612" y="5829"/>
                  </a:cubicBezTo>
                  <a:lnTo>
                    <a:pt x="1005" y="5917"/>
                  </a:lnTo>
                  <a:lnTo>
                    <a:pt x="1057" y="5745"/>
                  </a:lnTo>
                  <a:lnTo>
                    <a:pt x="1042" y="5741"/>
                  </a:lnTo>
                  <a:cubicBezTo>
                    <a:pt x="1144" y="5241"/>
                    <a:pt x="1399" y="4773"/>
                    <a:pt x="1662" y="4342"/>
                  </a:cubicBezTo>
                  <a:cubicBezTo>
                    <a:pt x="1718" y="4249"/>
                    <a:pt x="1779" y="4152"/>
                    <a:pt x="1839" y="4059"/>
                  </a:cubicBezTo>
                  <a:cubicBezTo>
                    <a:pt x="2094" y="3652"/>
                    <a:pt x="2353" y="3231"/>
                    <a:pt x="2534" y="2767"/>
                  </a:cubicBezTo>
                  <a:cubicBezTo>
                    <a:pt x="2793" y="2091"/>
                    <a:pt x="2817" y="1424"/>
                    <a:pt x="2594" y="890"/>
                  </a:cubicBezTo>
                  <a:cubicBezTo>
                    <a:pt x="2404" y="432"/>
                    <a:pt x="1945" y="0"/>
                    <a:pt x="1405" y="0"/>
                  </a:cubicBezTo>
                  <a:close/>
                </a:path>
              </a:pathLst>
            </a:custGeom>
            <a:solidFill>
              <a:srgbClr val="0860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9"/>
            <p:cNvSpPr/>
            <p:nvPr/>
          </p:nvSpPr>
          <p:spPr>
            <a:xfrm>
              <a:off x="5377494" y="2294921"/>
              <a:ext cx="2318704" cy="1988969"/>
            </a:xfrm>
            <a:custGeom>
              <a:avLst/>
              <a:gdLst/>
              <a:ahLst/>
              <a:cxnLst/>
              <a:rect l="l" t="t" r="r" b="b"/>
              <a:pathLst>
                <a:path w="6154" h="5279" extrusionOk="0">
                  <a:moveTo>
                    <a:pt x="5097" y="0"/>
                  </a:moveTo>
                  <a:cubicBezTo>
                    <a:pt x="4913" y="0"/>
                    <a:pt x="4734" y="37"/>
                    <a:pt x="4564" y="112"/>
                  </a:cubicBezTo>
                  <a:cubicBezTo>
                    <a:pt x="4003" y="353"/>
                    <a:pt x="3660" y="978"/>
                    <a:pt x="3076" y="1159"/>
                  </a:cubicBezTo>
                  <a:cubicBezTo>
                    <a:pt x="2956" y="1196"/>
                    <a:pt x="2832" y="1212"/>
                    <a:pt x="2708" y="1212"/>
                  </a:cubicBezTo>
                  <a:cubicBezTo>
                    <a:pt x="2384" y="1212"/>
                    <a:pt x="2053" y="1103"/>
                    <a:pt x="1752" y="969"/>
                  </a:cubicBezTo>
                  <a:cubicBezTo>
                    <a:pt x="1418" y="816"/>
                    <a:pt x="1089" y="640"/>
                    <a:pt x="737" y="542"/>
                  </a:cubicBezTo>
                  <a:cubicBezTo>
                    <a:pt x="418" y="1617"/>
                    <a:pt x="1" y="2896"/>
                    <a:pt x="181" y="3785"/>
                  </a:cubicBezTo>
                  <a:cubicBezTo>
                    <a:pt x="459" y="5124"/>
                    <a:pt x="2090" y="5259"/>
                    <a:pt x="3187" y="5277"/>
                  </a:cubicBezTo>
                  <a:cubicBezTo>
                    <a:pt x="3220" y="5278"/>
                    <a:pt x="3254" y="5278"/>
                    <a:pt x="3288" y="5278"/>
                  </a:cubicBezTo>
                  <a:cubicBezTo>
                    <a:pt x="4400" y="5278"/>
                    <a:pt x="6153" y="4900"/>
                    <a:pt x="6037" y="3471"/>
                  </a:cubicBezTo>
                  <a:cubicBezTo>
                    <a:pt x="5926" y="2058"/>
                    <a:pt x="5267" y="1001"/>
                    <a:pt x="5128" y="1"/>
                  </a:cubicBezTo>
                  <a:cubicBezTo>
                    <a:pt x="5118" y="1"/>
                    <a:pt x="5107" y="0"/>
                    <a:pt x="50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9"/>
            <p:cNvSpPr/>
            <p:nvPr/>
          </p:nvSpPr>
          <p:spPr>
            <a:xfrm>
              <a:off x="5836731" y="1699250"/>
              <a:ext cx="268695" cy="719700"/>
            </a:xfrm>
            <a:custGeom>
              <a:avLst/>
              <a:gdLst/>
              <a:ahLst/>
              <a:cxnLst/>
              <a:rect l="l" t="t" r="r" b="b"/>
              <a:pathLst>
                <a:path w="1073" h="2874" extrusionOk="0">
                  <a:moveTo>
                    <a:pt x="702" y="0"/>
                  </a:moveTo>
                  <a:cubicBezTo>
                    <a:pt x="549" y="0"/>
                    <a:pt x="395" y="123"/>
                    <a:pt x="457" y="312"/>
                  </a:cubicBezTo>
                  <a:cubicBezTo>
                    <a:pt x="568" y="656"/>
                    <a:pt x="494" y="1039"/>
                    <a:pt x="425" y="1387"/>
                  </a:cubicBezTo>
                  <a:cubicBezTo>
                    <a:pt x="350" y="1762"/>
                    <a:pt x="239" y="2133"/>
                    <a:pt x="87" y="2485"/>
                  </a:cubicBezTo>
                  <a:cubicBezTo>
                    <a:pt x="1" y="2688"/>
                    <a:pt x="178" y="2874"/>
                    <a:pt x="340" y="2874"/>
                  </a:cubicBezTo>
                  <a:cubicBezTo>
                    <a:pt x="414" y="2874"/>
                    <a:pt x="485" y="2835"/>
                    <a:pt x="526" y="2740"/>
                  </a:cubicBezTo>
                  <a:cubicBezTo>
                    <a:pt x="707" y="2318"/>
                    <a:pt x="851" y="1883"/>
                    <a:pt x="934" y="1428"/>
                  </a:cubicBezTo>
                  <a:cubicBezTo>
                    <a:pt x="1004" y="1021"/>
                    <a:pt x="1073" y="581"/>
                    <a:pt x="943" y="178"/>
                  </a:cubicBezTo>
                  <a:cubicBezTo>
                    <a:pt x="904" y="54"/>
                    <a:pt x="803" y="0"/>
                    <a:pt x="702" y="0"/>
                  </a:cubicBezTo>
                  <a:close/>
                </a:path>
              </a:pathLst>
            </a:custGeom>
            <a:solidFill>
              <a:srgbClr val="FFFFFF">
                <a:alpha val="7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9"/>
            <p:cNvSpPr/>
            <p:nvPr/>
          </p:nvSpPr>
          <p:spPr>
            <a:xfrm>
              <a:off x="7384584" y="1855233"/>
              <a:ext cx="700434" cy="1380862"/>
            </a:xfrm>
            <a:custGeom>
              <a:avLst/>
              <a:gdLst/>
              <a:ahLst/>
              <a:cxnLst/>
              <a:rect l="l" t="t" r="r" b="b"/>
              <a:pathLst>
                <a:path w="1859" h="3665" extrusionOk="0">
                  <a:moveTo>
                    <a:pt x="764" y="1"/>
                  </a:moveTo>
                  <a:cubicBezTo>
                    <a:pt x="683" y="1"/>
                    <a:pt x="602" y="12"/>
                    <a:pt x="524" y="37"/>
                  </a:cubicBezTo>
                  <a:cubicBezTo>
                    <a:pt x="274" y="116"/>
                    <a:pt x="79" y="343"/>
                    <a:pt x="15" y="597"/>
                  </a:cubicBezTo>
                  <a:cubicBezTo>
                    <a:pt x="10" y="616"/>
                    <a:pt x="5" y="635"/>
                    <a:pt x="0" y="653"/>
                  </a:cubicBezTo>
                  <a:cubicBezTo>
                    <a:pt x="33" y="607"/>
                    <a:pt x="60" y="565"/>
                    <a:pt x="94" y="524"/>
                  </a:cubicBezTo>
                  <a:cubicBezTo>
                    <a:pt x="261" y="306"/>
                    <a:pt x="473" y="167"/>
                    <a:pt x="682" y="144"/>
                  </a:cubicBezTo>
                  <a:cubicBezTo>
                    <a:pt x="704" y="142"/>
                    <a:pt x="726" y="140"/>
                    <a:pt x="748" y="140"/>
                  </a:cubicBezTo>
                  <a:cubicBezTo>
                    <a:pt x="1110" y="140"/>
                    <a:pt x="1426" y="451"/>
                    <a:pt x="1561" y="783"/>
                  </a:cubicBezTo>
                  <a:cubicBezTo>
                    <a:pt x="1743" y="1219"/>
                    <a:pt x="1719" y="1779"/>
                    <a:pt x="1497" y="2354"/>
                  </a:cubicBezTo>
                  <a:cubicBezTo>
                    <a:pt x="1335" y="2784"/>
                    <a:pt x="1080" y="3188"/>
                    <a:pt x="839" y="3577"/>
                  </a:cubicBezTo>
                  <a:cubicBezTo>
                    <a:pt x="821" y="3609"/>
                    <a:pt x="802" y="3637"/>
                    <a:pt x="783" y="3665"/>
                  </a:cubicBezTo>
                  <a:cubicBezTo>
                    <a:pt x="1039" y="3511"/>
                    <a:pt x="1256" y="3289"/>
                    <a:pt x="1418" y="3039"/>
                  </a:cubicBezTo>
                  <a:cubicBezTo>
                    <a:pt x="1683" y="2632"/>
                    <a:pt x="1812" y="2145"/>
                    <a:pt x="1839" y="1664"/>
                  </a:cubicBezTo>
                  <a:cubicBezTo>
                    <a:pt x="1858" y="1386"/>
                    <a:pt x="1845" y="1108"/>
                    <a:pt x="1761" y="848"/>
                  </a:cubicBezTo>
                  <a:cubicBezTo>
                    <a:pt x="1683" y="584"/>
                    <a:pt x="1529" y="338"/>
                    <a:pt x="1307" y="181"/>
                  </a:cubicBezTo>
                  <a:cubicBezTo>
                    <a:pt x="1150" y="67"/>
                    <a:pt x="957" y="1"/>
                    <a:pt x="764" y="1"/>
                  </a:cubicBezTo>
                  <a:close/>
                </a:path>
              </a:pathLst>
            </a:custGeom>
            <a:solidFill>
              <a:srgbClr val="FFFFFF">
                <a:alpha val="7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9"/>
            <p:cNvSpPr/>
            <p:nvPr/>
          </p:nvSpPr>
          <p:spPr>
            <a:xfrm>
              <a:off x="5419317" y="1751999"/>
              <a:ext cx="2276882" cy="2531894"/>
            </a:xfrm>
            <a:custGeom>
              <a:avLst/>
              <a:gdLst/>
              <a:ahLst/>
              <a:cxnLst/>
              <a:rect l="l" t="t" r="r" b="b"/>
              <a:pathLst>
                <a:path w="6043" h="6720" extrusionOk="0">
                  <a:moveTo>
                    <a:pt x="4536" y="1"/>
                  </a:moveTo>
                  <a:cubicBezTo>
                    <a:pt x="4378" y="543"/>
                    <a:pt x="4346" y="1122"/>
                    <a:pt x="4448" y="1678"/>
                  </a:cubicBezTo>
                  <a:cubicBezTo>
                    <a:pt x="4532" y="2137"/>
                    <a:pt x="4707" y="2573"/>
                    <a:pt x="4795" y="3026"/>
                  </a:cubicBezTo>
                  <a:cubicBezTo>
                    <a:pt x="4878" y="3484"/>
                    <a:pt x="4874" y="3985"/>
                    <a:pt x="4624" y="4379"/>
                  </a:cubicBezTo>
                  <a:cubicBezTo>
                    <a:pt x="4322" y="4842"/>
                    <a:pt x="3748" y="5046"/>
                    <a:pt x="3202" y="5111"/>
                  </a:cubicBezTo>
                  <a:cubicBezTo>
                    <a:pt x="3065" y="5126"/>
                    <a:pt x="2927" y="5133"/>
                    <a:pt x="2789" y="5133"/>
                  </a:cubicBezTo>
                  <a:cubicBezTo>
                    <a:pt x="1799" y="5133"/>
                    <a:pt x="811" y="4749"/>
                    <a:pt x="84" y="4082"/>
                  </a:cubicBezTo>
                  <a:cubicBezTo>
                    <a:pt x="19" y="4499"/>
                    <a:pt x="1" y="4888"/>
                    <a:pt x="70" y="5226"/>
                  </a:cubicBezTo>
                  <a:cubicBezTo>
                    <a:pt x="348" y="6565"/>
                    <a:pt x="1979" y="6700"/>
                    <a:pt x="3076" y="6718"/>
                  </a:cubicBezTo>
                  <a:cubicBezTo>
                    <a:pt x="3109" y="6719"/>
                    <a:pt x="3143" y="6719"/>
                    <a:pt x="3177" y="6719"/>
                  </a:cubicBezTo>
                  <a:cubicBezTo>
                    <a:pt x="4289" y="6719"/>
                    <a:pt x="6042" y="6341"/>
                    <a:pt x="5926" y="4912"/>
                  </a:cubicBezTo>
                  <a:cubicBezTo>
                    <a:pt x="5810" y="3439"/>
                    <a:pt x="5101" y="2359"/>
                    <a:pt x="5004" y="1316"/>
                  </a:cubicBezTo>
                  <a:cubicBezTo>
                    <a:pt x="4962" y="899"/>
                    <a:pt x="4953" y="594"/>
                    <a:pt x="4957" y="381"/>
                  </a:cubicBezTo>
                  <a:cubicBezTo>
                    <a:pt x="4962" y="172"/>
                    <a:pt x="4786" y="1"/>
                    <a:pt x="4577" y="1"/>
                  </a:cubicBezTo>
                  <a:close/>
                </a:path>
              </a:pathLst>
            </a:custGeom>
            <a:solidFill>
              <a:srgbClr val="DADADA">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9"/>
            <p:cNvSpPr/>
            <p:nvPr/>
          </p:nvSpPr>
          <p:spPr>
            <a:xfrm>
              <a:off x="6496145" y="1466785"/>
              <a:ext cx="421240" cy="919696"/>
            </a:xfrm>
            <a:custGeom>
              <a:avLst/>
              <a:gdLst/>
              <a:ahLst/>
              <a:cxnLst/>
              <a:rect l="l" t="t" r="r" b="b"/>
              <a:pathLst>
                <a:path w="1118" h="2441" extrusionOk="0">
                  <a:moveTo>
                    <a:pt x="487" y="1"/>
                  </a:moveTo>
                  <a:cubicBezTo>
                    <a:pt x="331" y="1"/>
                    <a:pt x="178" y="68"/>
                    <a:pt x="94" y="198"/>
                  </a:cubicBezTo>
                  <a:cubicBezTo>
                    <a:pt x="0" y="337"/>
                    <a:pt x="0" y="517"/>
                    <a:pt x="47" y="679"/>
                  </a:cubicBezTo>
                  <a:cubicBezTo>
                    <a:pt x="89" y="841"/>
                    <a:pt x="167" y="989"/>
                    <a:pt x="223" y="1147"/>
                  </a:cubicBezTo>
                  <a:cubicBezTo>
                    <a:pt x="353" y="1489"/>
                    <a:pt x="362" y="1874"/>
                    <a:pt x="265" y="2231"/>
                  </a:cubicBezTo>
                  <a:cubicBezTo>
                    <a:pt x="250" y="2273"/>
                    <a:pt x="181" y="2407"/>
                    <a:pt x="223" y="2435"/>
                  </a:cubicBezTo>
                  <a:cubicBezTo>
                    <a:pt x="229" y="2438"/>
                    <a:pt x="236" y="2440"/>
                    <a:pt x="243" y="2440"/>
                  </a:cubicBezTo>
                  <a:cubicBezTo>
                    <a:pt x="296" y="2440"/>
                    <a:pt x="360" y="2343"/>
                    <a:pt x="385" y="2314"/>
                  </a:cubicBezTo>
                  <a:cubicBezTo>
                    <a:pt x="506" y="2180"/>
                    <a:pt x="612" y="2032"/>
                    <a:pt x="705" y="1879"/>
                  </a:cubicBezTo>
                  <a:cubicBezTo>
                    <a:pt x="812" y="1707"/>
                    <a:pt x="904" y="1527"/>
                    <a:pt x="973" y="1337"/>
                  </a:cubicBezTo>
                  <a:cubicBezTo>
                    <a:pt x="1056" y="1115"/>
                    <a:pt x="1118" y="874"/>
                    <a:pt x="1090" y="638"/>
                  </a:cubicBezTo>
                  <a:cubicBezTo>
                    <a:pt x="1062" y="401"/>
                    <a:pt x="936" y="170"/>
                    <a:pt x="728" y="59"/>
                  </a:cubicBezTo>
                  <a:cubicBezTo>
                    <a:pt x="654" y="20"/>
                    <a:pt x="570" y="1"/>
                    <a:pt x="487" y="1"/>
                  </a:cubicBezTo>
                  <a:close/>
                </a:path>
              </a:pathLst>
            </a:custGeom>
            <a:solidFill>
              <a:srgbClr val="FA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9"/>
            <p:cNvSpPr/>
            <p:nvPr/>
          </p:nvSpPr>
          <p:spPr>
            <a:xfrm>
              <a:off x="6920395" y="1530836"/>
              <a:ext cx="387707" cy="467948"/>
            </a:xfrm>
            <a:custGeom>
              <a:avLst/>
              <a:gdLst/>
              <a:ahLst/>
              <a:cxnLst/>
              <a:rect l="l" t="t" r="r" b="b"/>
              <a:pathLst>
                <a:path w="1029" h="1242" extrusionOk="0">
                  <a:moveTo>
                    <a:pt x="711" y="0"/>
                  </a:moveTo>
                  <a:cubicBezTo>
                    <a:pt x="643" y="0"/>
                    <a:pt x="573" y="20"/>
                    <a:pt x="514" y="55"/>
                  </a:cubicBezTo>
                  <a:cubicBezTo>
                    <a:pt x="399" y="124"/>
                    <a:pt x="315" y="241"/>
                    <a:pt x="251" y="357"/>
                  </a:cubicBezTo>
                  <a:cubicBezTo>
                    <a:pt x="121" y="602"/>
                    <a:pt x="1" y="964"/>
                    <a:pt x="56" y="1242"/>
                  </a:cubicBezTo>
                  <a:cubicBezTo>
                    <a:pt x="121" y="1130"/>
                    <a:pt x="208" y="1042"/>
                    <a:pt x="320" y="973"/>
                  </a:cubicBezTo>
                  <a:cubicBezTo>
                    <a:pt x="441" y="894"/>
                    <a:pt x="570" y="838"/>
                    <a:pt x="691" y="759"/>
                  </a:cubicBezTo>
                  <a:cubicBezTo>
                    <a:pt x="811" y="686"/>
                    <a:pt x="927" y="583"/>
                    <a:pt x="978" y="453"/>
                  </a:cubicBezTo>
                  <a:cubicBezTo>
                    <a:pt x="1029" y="319"/>
                    <a:pt x="1006" y="148"/>
                    <a:pt x="894" y="60"/>
                  </a:cubicBezTo>
                  <a:cubicBezTo>
                    <a:pt x="842" y="19"/>
                    <a:pt x="777" y="0"/>
                    <a:pt x="711" y="0"/>
                  </a:cubicBezTo>
                  <a:close/>
                </a:path>
              </a:pathLst>
            </a:custGeom>
            <a:solidFill>
              <a:srgbClr val="FA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9"/>
            <p:cNvSpPr/>
            <p:nvPr/>
          </p:nvSpPr>
          <p:spPr>
            <a:xfrm>
              <a:off x="6297207" y="1955830"/>
              <a:ext cx="215141" cy="372626"/>
            </a:xfrm>
            <a:custGeom>
              <a:avLst/>
              <a:gdLst/>
              <a:ahLst/>
              <a:cxnLst/>
              <a:rect l="l" t="t" r="r" b="b"/>
              <a:pathLst>
                <a:path w="571" h="989" extrusionOk="0">
                  <a:moveTo>
                    <a:pt x="224" y="1"/>
                  </a:moveTo>
                  <a:cubicBezTo>
                    <a:pt x="160" y="1"/>
                    <a:pt x="95" y="26"/>
                    <a:pt x="56" y="76"/>
                  </a:cubicBezTo>
                  <a:cubicBezTo>
                    <a:pt x="0" y="150"/>
                    <a:pt x="0" y="257"/>
                    <a:pt x="38" y="340"/>
                  </a:cubicBezTo>
                  <a:cubicBezTo>
                    <a:pt x="79" y="424"/>
                    <a:pt x="145" y="488"/>
                    <a:pt x="209" y="553"/>
                  </a:cubicBezTo>
                  <a:cubicBezTo>
                    <a:pt x="278" y="614"/>
                    <a:pt x="348" y="678"/>
                    <a:pt x="389" y="757"/>
                  </a:cubicBezTo>
                  <a:cubicBezTo>
                    <a:pt x="413" y="794"/>
                    <a:pt x="427" y="841"/>
                    <a:pt x="432" y="882"/>
                  </a:cubicBezTo>
                  <a:cubicBezTo>
                    <a:pt x="436" y="914"/>
                    <a:pt x="417" y="965"/>
                    <a:pt x="436" y="989"/>
                  </a:cubicBezTo>
                  <a:cubicBezTo>
                    <a:pt x="500" y="929"/>
                    <a:pt x="528" y="781"/>
                    <a:pt x="547" y="697"/>
                  </a:cubicBezTo>
                  <a:cubicBezTo>
                    <a:pt x="566" y="595"/>
                    <a:pt x="570" y="488"/>
                    <a:pt x="552" y="382"/>
                  </a:cubicBezTo>
                  <a:cubicBezTo>
                    <a:pt x="543" y="298"/>
                    <a:pt x="519" y="219"/>
                    <a:pt x="473" y="150"/>
                  </a:cubicBezTo>
                  <a:cubicBezTo>
                    <a:pt x="432" y="80"/>
                    <a:pt x="361" y="20"/>
                    <a:pt x="278" y="7"/>
                  </a:cubicBezTo>
                  <a:cubicBezTo>
                    <a:pt x="261" y="3"/>
                    <a:pt x="242" y="1"/>
                    <a:pt x="224" y="1"/>
                  </a:cubicBezTo>
                  <a:close/>
                </a:path>
              </a:pathLst>
            </a:custGeom>
            <a:solidFill>
              <a:srgbClr val="FA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 name="Google Shape;712;p39"/>
          <p:cNvGrpSpPr/>
          <p:nvPr/>
        </p:nvGrpSpPr>
        <p:grpSpPr>
          <a:xfrm>
            <a:off x="4074889" y="1172683"/>
            <a:ext cx="1677767" cy="3145928"/>
            <a:chOff x="-1748600" y="1949450"/>
            <a:chExt cx="1530669" cy="2870110"/>
          </a:xfrm>
        </p:grpSpPr>
        <p:sp>
          <p:nvSpPr>
            <p:cNvPr id="713" name="Google Shape;713;p39"/>
            <p:cNvSpPr/>
            <p:nvPr/>
          </p:nvSpPr>
          <p:spPr>
            <a:xfrm>
              <a:off x="-1748600" y="2859303"/>
              <a:ext cx="1530669" cy="175511"/>
            </a:xfrm>
            <a:custGeom>
              <a:avLst/>
              <a:gdLst/>
              <a:ahLst/>
              <a:cxnLst/>
              <a:rect l="l" t="t" r="r" b="b"/>
              <a:pathLst>
                <a:path w="22274" h="2554" extrusionOk="0">
                  <a:moveTo>
                    <a:pt x="11136" y="1"/>
                  </a:moveTo>
                  <a:cubicBezTo>
                    <a:pt x="4985" y="1"/>
                    <a:pt x="0" y="570"/>
                    <a:pt x="0" y="1279"/>
                  </a:cubicBezTo>
                  <a:cubicBezTo>
                    <a:pt x="0" y="1464"/>
                    <a:pt x="352" y="1645"/>
                    <a:pt x="991" y="1803"/>
                  </a:cubicBezTo>
                  <a:cubicBezTo>
                    <a:pt x="2742" y="2247"/>
                    <a:pt x="6624" y="2553"/>
                    <a:pt x="11136" y="2553"/>
                  </a:cubicBezTo>
                  <a:cubicBezTo>
                    <a:pt x="15643" y="2553"/>
                    <a:pt x="19526" y="2247"/>
                    <a:pt x="21281" y="1803"/>
                  </a:cubicBezTo>
                  <a:cubicBezTo>
                    <a:pt x="21916" y="1645"/>
                    <a:pt x="22273" y="1464"/>
                    <a:pt x="22273" y="1279"/>
                  </a:cubicBezTo>
                  <a:cubicBezTo>
                    <a:pt x="22273" y="570"/>
                    <a:pt x="17283" y="1"/>
                    <a:pt x="11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9"/>
            <p:cNvSpPr/>
            <p:nvPr/>
          </p:nvSpPr>
          <p:spPr>
            <a:xfrm>
              <a:off x="-1680566" y="2930660"/>
              <a:ext cx="1394466" cy="102943"/>
            </a:xfrm>
            <a:custGeom>
              <a:avLst/>
              <a:gdLst/>
              <a:ahLst/>
              <a:cxnLst/>
              <a:rect l="l" t="t" r="r" b="b"/>
              <a:pathLst>
                <a:path w="20292" h="1498" extrusionOk="0">
                  <a:moveTo>
                    <a:pt x="10146" y="1"/>
                  </a:moveTo>
                  <a:cubicBezTo>
                    <a:pt x="5634" y="1"/>
                    <a:pt x="1752" y="306"/>
                    <a:pt x="1" y="747"/>
                  </a:cubicBezTo>
                  <a:cubicBezTo>
                    <a:pt x="1752" y="1191"/>
                    <a:pt x="5634" y="1497"/>
                    <a:pt x="10146" y="1497"/>
                  </a:cubicBezTo>
                  <a:cubicBezTo>
                    <a:pt x="14653" y="1497"/>
                    <a:pt x="18536" y="1191"/>
                    <a:pt x="20291" y="747"/>
                  </a:cubicBezTo>
                  <a:cubicBezTo>
                    <a:pt x="18536" y="306"/>
                    <a:pt x="14653" y="1"/>
                    <a:pt x="101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9"/>
            <p:cNvSpPr/>
            <p:nvPr/>
          </p:nvSpPr>
          <p:spPr>
            <a:xfrm>
              <a:off x="-1681734" y="1949450"/>
              <a:ext cx="752621" cy="1861075"/>
            </a:xfrm>
            <a:custGeom>
              <a:avLst/>
              <a:gdLst/>
              <a:ahLst/>
              <a:cxnLst/>
              <a:rect l="l" t="t" r="r" b="b"/>
              <a:pathLst>
                <a:path w="10952" h="27082" extrusionOk="0">
                  <a:moveTo>
                    <a:pt x="709" y="1"/>
                  </a:moveTo>
                  <a:cubicBezTo>
                    <a:pt x="414" y="1"/>
                    <a:pt x="179" y="158"/>
                    <a:pt x="0" y="480"/>
                  </a:cubicBezTo>
                  <a:lnTo>
                    <a:pt x="9667" y="26931"/>
                  </a:lnTo>
                  <a:cubicBezTo>
                    <a:pt x="9945" y="27024"/>
                    <a:pt x="10242" y="27070"/>
                    <a:pt x="10525" y="27080"/>
                  </a:cubicBezTo>
                  <a:cubicBezTo>
                    <a:pt x="10558" y="27081"/>
                    <a:pt x="10591" y="27081"/>
                    <a:pt x="10625" y="27081"/>
                  </a:cubicBezTo>
                  <a:cubicBezTo>
                    <a:pt x="10735" y="27081"/>
                    <a:pt x="10845" y="27075"/>
                    <a:pt x="10951" y="27061"/>
                  </a:cubicBezTo>
                  <a:lnTo>
                    <a:pt x="1093" y="76"/>
                  </a:lnTo>
                  <a:cubicBezTo>
                    <a:pt x="955" y="26"/>
                    <a:pt x="827" y="1"/>
                    <a:pt x="709" y="1"/>
                  </a:cubicBez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9"/>
            <p:cNvSpPr/>
            <p:nvPr/>
          </p:nvSpPr>
          <p:spPr>
            <a:xfrm>
              <a:off x="-1655414" y="1981405"/>
              <a:ext cx="97170" cy="167539"/>
            </a:xfrm>
            <a:custGeom>
              <a:avLst/>
              <a:gdLst/>
              <a:ahLst/>
              <a:cxnLst/>
              <a:rect l="l" t="t" r="r" b="b"/>
              <a:pathLst>
                <a:path w="1414" h="2438" extrusionOk="0">
                  <a:moveTo>
                    <a:pt x="849" y="0"/>
                  </a:moveTo>
                  <a:cubicBezTo>
                    <a:pt x="622" y="366"/>
                    <a:pt x="340" y="747"/>
                    <a:pt x="1" y="1071"/>
                  </a:cubicBezTo>
                  <a:lnTo>
                    <a:pt x="501" y="2438"/>
                  </a:lnTo>
                  <a:cubicBezTo>
                    <a:pt x="845" y="2173"/>
                    <a:pt x="1150" y="1863"/>
                    <a:pt x="1414" y="1544"/>
                  </a:cubicBezTo>
                  <a:lnTo>
                    <a:pt x="849" y="0"/>
                  </a:lnTo>
                  <a:close/>
                </a:path>
              </a:pathLst>
            </a:custGeom>
            <a:solidFill>
              <a:srgbClr val="2B7F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9"/>
            <p:cNvSpPr/>
            <p:nvPr/>
          </p:nvSpPr>
          <p:spPr>
            <a:xfrm>
              <a:off x="-1587242" y="2167709"/>
              <a:ext cx="97170" cy="167746"/>
            </a:xfrm>
            <a:custGeom>
              <a:avLst/>
              <a:gdLst/>
              <a:ahLst/>
              <a:cxnLst/>
              <a:rect l="l" t="t" r="r" b="b"/>
              <a:pathLst>
                <a:path w="1414" h="2441" extrusionOk="0">
                  <a:moveTo>
                    <a:pt x="849" y="0"/>
                  </a:moveTo>
                  <a:cubicBezTo>
                    <a:pt x="621" y="366"/>
                    <a:pt x="338" y="745"/>
                    <a:pt x="0" y="1074"/>
                  </a:cubicBezTo>
                  <a:lnTo>
                    <a:pt x="501" y="2440"/>
                  </a:lnTo>
                  <a:cubicBezTo>
                    <a:pt x="843" y="2173"/>
                    <a:pt x="1149" y="1867"/>
                    <a:pt x="1414" y="1547"/>
                  </a:cubicBezTo>
                  <a:lnTo>
                    <a:pt x="849" y="0"/>
                  </a:lnTo>
                  <a:close/>
                </a:path>
              </a:pathLst>
            </a:custGeom>
            <a:solidFill>
              <a:srgbClr val="2B7F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9"/>
            <p:cNvSpPr/>
            <p:nvPr/>
          </p:nvSpPr>
          <p:spPr>
            <a:xfrm>
              <a:off x="-1519071" y="2354150"/>
              <a:ext cx="97170" cy="167608"/>
            </a:xfrm>
            <a:custGeom>
              <a:avLst/>
              <a:gdLst/>
              <a:ahLst/>
              <a:cxnLst/>
              <a:rect l="l" t="t" r="r" b="b"/>
              <a:pathLst>
                <a:path w="1414" h="2439" extrusionOk="0">
                  <a:moveTo>
                    <a:pt x="847" y="1"/>
                  </a:moveTo>
                  <a:cubicBezTo>
                    <a:pt x="621" y="367"/>
                    <a:pt x="338" y="747"/>
                    <a:pt x="0" y="1072"/>
                  </a:cubicBezTo>
                  <a:lnTo>
                    <a:pt x="500" y="2438"/>
                  </a:lnTo>
                  <a:cubicBezTo>
                    <a:pt x="843" y="2173"/>
                    <a:pt x="1149" y="1863"/>
                    <a:pt x="1413" y="1544"/>
                  </a:cubicBezTo>
                  <a:lnTo>
                    <a:pt x="847" y="1"/>
                  </a:lnTo>
                  <a:close/>
                </a:path>
              </a:pathLst>
            </a:custGeom>
            <a:solidFill>
              <a:srgbClr val="2B7F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9"/>
            <p:cNvSpPr/>
            <p:nvPr/>
          </p:nvSpPr>
          <p:spPr>
            <a:xfrm>
              <a:off x="-1451037" y="2540453"/>
              <a:ext cx="97170" cy="167883"/>
            </a:xfrm>
            <a:custGeom>
              <a:avLst/>
              <a:gdLst/>
              <a:ahLst/>
              <a:cxnLst/>
              <a:rect l="l" t="t" r="r" b="b"/>
              <a:pathLst>
                <a:path w="1414" h="2443" extrusionOk="0">
                  <a:moveTo>
                    <a:pt x="849" y="1"/>
                  </a:moveTo>
                  <a:cubicBezTo>
                    <a:pt x="612" y="371"/>
                    <a:pt x="330" y="747"/>
                    <a:pt x="1" y="1066"/>
                  </a:cubicBezTo>
                  <a:lnTo>
                    <a:pt x="501" y="2442"/>
                  </a:lnTo>
                  <a:cubicBezTo>
                    <a:pt x="845" y="2173"/>
                    <a:pt x="1150" y="1867"/>
                    <a:pt x="1414" y="1547"/>
                  </a:cubicBezTo>
                  <a:lnTo>
                    <a:pt x="849" y="1"/>
                  </a:lnTo>
                  <a:close/>
                </a:path>
              </a:pathLst>
            </a:custGeom>
            <a:solidFill>
              <a:srgbClr val="2B7F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9"/>
            <p:cNvSpPr/>
            <p:nvPr/>
          </p:nvSpPr>
          <p:spPr>
            <a:xfrm>
              <a:off x="-1382865" y="2726963"/>
              <a:ext cx="97170" cy="167539"/>
            </a:xfrm>
            <a:custGeom>
              <a:avLst/>
              <a:gdLst/>
              <a:ahLst/>
              <a:cxnLst/>
              <a:rect l="l" t="t" r="r" b="b"/>
              <a:pathLst>
                <a:path w="1414" h="2438" extrusionOk="0">
                  <a:moveTo>
                    <a:pt x="849" y="0"/>
                  </a:moveTo>
                  <a:cubicBezTo>
                    <a:pt x="621" y="367"/>
                    <a:pt x="339" y="746"/>
                    <a:pt x="1" y="1071"/>
                  </a:cubicBezTo>
                  <a:lnTo>
                    <a:pt x="501" y="2438"/>
                  </a:lnTo>
                  <a:cubicBezTo>
                    <a:pt x="843" y="2174"/>
                    <a:pt x="1149" y="1863"/>
                    <a:pt x="1414" y="1544"/>
                  </a:cubicBezTo>
                  <a:lnTo>
                    <a:pt x="849" y="0"/>
                  </a:lnTo>
                  <a:close/>
                </a:path>
              </a:pathLst>
            </a:custGeom>
            <a:solidFill>
              <a:srgbClr val="2B7F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9"/>
            <p:cNvSpPr/>
            <p:nvPr/>
          </p:nvSpPr>
          <p:spPr>
            <a:xfrm>
              <a:off x="-1314694" y="2913267"/>
              <a:ext cx="97170" cy="167539"/>
            </a:xfrm>
            <a:custGeom>
              <a:avLst/>
              <a:gdLst/>
              <a:ahLst/>
              <a:cxnLst/>
              <a:rect l="l" t="t" r="r" b="b"/>
              <a:pathLst>
                <a:path w="1414" h="2438" extrusionOk="0">
                  <a:moveTo>
                    <a:pt x="847" y="0"/>
                  </a:moveTo>
                  <a:cubicBezTo>
                    <a:pt x="612" y="370"/>
                    <a:pt x="329" y="746"/>
                    <a:pt x="0" y="1065"/>
                  </a:cubicBezTo>
                  <a:lnTo>
                    <a:pt x="501" y="2437"/>
                  </a:lnTo>
                  <a:cubicBezTo>
                    <a:pt x="843" y="2172"/>
                    <a:pt x="1149" y="1867"/>
                    <a:pt x="1413" y="1548"/>
                  </a:cubicBezTo>
                  <a:lnTo>
                    <a:pt x="847" y="0"/>
                  </a:lnTo>
                  <a:close/>
                </a:path>
              </a:pathLst>
            </a:custGeom>
            <a:solidFill>
              <a:srgbClr val="2B7F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9"/>
            <p:cNvSpPr/>
            <p:nvPr/>
          </p:nvSpPr>
          <p:spPr>
            <a:xfrm>
              <a:off x="-1246660" y="3099845"/>
              <a:ext cx="97170" cy="167402"/>
            </a:xfrm>
            <a:custGeom>
              <a:avLst/>
              <a:gdLst/>
              <a:ahLst/>
              <a:cxnLst/>
              <a:rect l="l" t="t" r="r" b="b"/>
              <a:pathLst>
                <a:path w="1414" h="2436" extrusionOk="0">
                  <a:moveTo>
                    <a:pt x="849" y="0"/>
                  </a:moveTo>
                  <a:cubicBezTo>
                    <a:pt x="612" y="370"/>
                    <a:pt x="330" y="745"/>
                    <a:pt x="1" y="1065"/>
                  </a:cubicBezTo>
                  <a:lnTo>
                    <a:pt x="501" y="2436"/>
                  </a:lnTo>
                  <a:cubicBezTo>
                    <a:pt x="845" y="2172"/>
                    <a:pt x="1150" y="1862"/>
                    <a:pt x="1414" y="1542"/>
                  </a:cubicBezTo>
                  <a:lnTo>
                    <a:pt x="849" y="0"/>
                  </a:lnTo>
                  <a:close/>
                </a:path>
              </a:pathLst>
            </a:custGeom>
            <a:solidFill>
              <a:srgbClr val="2B7F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9"/>
            <p:cNvSpPr/>
            <p:nvPr/>
          </p:nvSpPr>
          <p:spPr>
            <a:xfrm>
              <a:off x="-1178488" y="3286011"/>
              <a:ext cx="97170" cy="167539"/>
            </a:xfrm>
            <a:custGeom>
              <a:avLst/>
              <a:gdLst/>
              <a:ahLst/>
              <a:cxnLst/>
              <a:rect l="l" t="t" r="r" b="b"/>
              <a:pathLst>
                <a:path w="1414" h="2438" extrusionOk="0">
                  <a:moveTo>
                    <a:pt x="849" y="0"/>
                  </a:moveTo>
                  <a:cubicBezTo>
                    <a:pt x="621" y="366"/>
                    <a:pt x="339" y="746"/>
                    <a:pt x="1" y="1076"/>
                  </a:cubicBezTo>
                  <a:lnTo>
                    <a:pt x="501" y="2438"/>
                  </a:lnTo>
                  <a:cubicBezTo>
                    <a:pt x="843" y="2173"/>
                    <a:pt x="1149" y="1867"/>
                    <a:pt x="1414" y="1548"/>
                  </a:cubicBezTo>
                  <a:lnTo>
                    <a:pt x="849" y="0"/>
                  </a:lnTo>
                  <a:close/>
                </a:path>
              </a:pathLst>
            </a:custGeom>
            <a:solidFill>
              <a:srgbClr val="2B7F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9"/>
            <p:cNvSpPr/>
            <p:nvPr/>
          </p:nvSpPr>
          <p:spPr>
            <a:xfrm>
              <a:off x="-1110317" y="3472589"/>
              <a:ext cx="97170" cy="167471"/>
            </a:xfrm>
            <a:custGeom>
              <a:avLst/>
              <a:gdLst/>
              <a:ahLst/>
              <a:cxnLst/>
              <a:rect l="l" t="t" r="r" b="b"/>
              <a:pathLst>
                <a:path w="1414" h="2437" extrusionOk="0">
                  <a:moveTo>
                    <a:pt x="848" y="0"/>
                  </a:moveTo>
                  <a:cubicBezTo>
                    <a:pt x="612" y="371"/>
                    <a:pt x="329" y="747"/>
                    <a:pt x="0" y="1066"/>
                  </a:cubicBezTo>
                  <a:lnTo>
                    <a:pt x="501" y="2436"/>
                  </a:lnTo>
                  <a:cubicBezTo>
                    <a:pt x="843" y="2173"/>
                    <a:pt x="1149" y="1863"/>
                    <a:pt x="1413" y="1543"/>
                  </a:cubicBezTo>
                  <a:lnTo>
                    <a:pt x="848" y="0"/>
                  </a:lnTo>
                  <a:close/>
                </a:path>
              </a:pathLst>
            </a:custGeom>
            <a:solidFill>
              <a:srgbClr val="2B7F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9"/>
            <p:cNvSpPr/>
            <p:nvPr/>
          </p:nvSpPr>
          <p:spPr>
            <a:xfrm>
              <a:off x="-1042283" y="3658755"/>
              <a:ext cx="97239" cy="149054"/>
            </a:xfrm>
            <a:custGeom>
              <a:avLst/>
              <a:gdLst/>
              <a:ahLst/>
              <a:cxnLst/>
              <a:rect l="l" t="t" r="r" b="b"/>
              <a:pathLst>
                <a:path w="1415" h="2169" extrusionOk="0">
                  <a:moveTo>
                    <a:pt x="849" y="1"/>
                  </a:moveTo>
                  <a:cubicBezTo>
                    <a:pt x="622" y="367"/>
                    <a:pt x="340" y="747"/>
                    <a:pt x="1" y="1072"/>
                  </a:cubicBezTo>
                  <a:lnTo>
                    <a:pt x="362" y="2058"/>
                  </a:lnTo>
                  <a:cubicBezTo>
                    <a:pt x="511" y="2109"/>
                    <a:pt x="664" y="2146"/>
                    <a:pt x="821" y="2169"/>
                  </a:cubicBezTo>
                  <a:cubicBezTo>
                    <a:pt x="1035" y="1974"/>
                    <a:pt x="1234" y="1762"/>
                    <a:pt x="1414" y="1549"/>
                  </a:cubicBezTo>
                  <a:lnTo>
                    <a:pt x="849" y="1"/>
                  </a:lnTo>
                  <a:close/>
                </a:path>
              </a:pathLst>
            </a:custGeom>
            <a:solidFill>
              <a:srgbClr val="2B7F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9"/>
            <p:cNvSpPr/>
            <p:nvPr/>
          </p:nvSpPr>
          <p:spPr>
            <a:xfrm>
              <a:off x="-1747095" y="2948246"/>
              <a:ext cx="1527508" cy="1871314"/>
            </a:xfrm>
            <a:custGeom>
              <a:avLst/>
              <a:gdLst/>
              <a:ahLst/>
              <a:cxnLst/>
              <a:rect l="l" t="t" r="r" b="b"/>
              <a:pathLst>
                <a:path w="22228" h="27231" extrusionOk="0">
                  <a:moveTo>
                    <a:pt x="22227" y="0"/>
                  </a:moveTo>
                  <a:cubicBezTo>
                    <a:pt x="22023" y="686"/>
                    <a:pt x="17117" y="1233"/>
                    <a:pt x="11099" y="1233"/>
                  </a:cubicBezTo>
                  <a:cubicBezTo>
                    <a:pt x="5258" y="1233"/>
                    <a:pt x="468" y="718"/>
                    <a:pt x="0" y="60"/>
                  </a:cubicBezTo>
                  <a:lnTo>
                    <a:pt x="0" y="60"/>
                  </a:lnTo>
                  <a:cubicBezTo>
                    <a:pt x="778" y="5240"/>
                    <a:pt x="3410" y="21092"/>
                    <a:pt x="7180" y="26771"/>
                  </a:cubicBezTo>
                  <a:cubicBezTo>
                    <a:pt x="8541" y="27066"/>
                    <a:pt x="9896" y="27231"/>
                    <a:pt x="11246" y="27231"/>
                  </a:cubicBezTo>
                  <a:cubicBezTo>
                    <a:pt x="12507" y="27231"/>
                    <a:pt x="13763" y="27087"/>
                    <a:pt x="15014" y="26771"/>
                  </a:cubicBezTo>
                  <a:cubicBezTo>
                    <a:pt x="18775" y="21111"/>
                    <a:pt x="21439" y="5226"/>
                    <a:pt x="222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9"/>
            <p:cNvSpPr/>
            <p:nvPr/>
          </p:nvSpPr>
          <p:spPr>
            <a:xfrm>
              <a:off x="-1232847" y="4690537"/>
              <a:ext cx="509628" cy="80677"/>
            </a:xfrm>
            <a:custGeom>
              <a:avLst/>
              <a:gdLst/>
              <a:ahLst/>
              <a:cxnLst/>
              <a:rect l="l" t="t" r="r" b="b"/>
              <a:pathLst>
                <a:path w="7416" h="1174" extrusionOk="0">
                  <a:moveTo>
                    <a:pt x="3706" y="1"/>
                  </a:moveTo>
                  <a:cubicBezTo>
                    <a:pt x="1658" y="1"/>
                    <a:pt x="0" y="265"/>
                    <a:pt x="0" y="590"/>
                  </a:cubicBezTo>
                  <a:cubicBezTo>
                    <a:pt x="0" y="673"/>
                    <a:pt x="120" y="757"/>
                    <a:pt x="328" y="830"/>
                  </a:cubicBezTo>
                  <a:cubicBezTo>
                    <a:pt x="912" y="1029"/>
                    <a:pt x="2205" y="1174"/>
                    <a:pt x="3706" y="1174"/>
                  </a:cubicBezTo>
                  <a:cubicBezTo>
                    <a:pt x="5207" y="1174"/>
                    <a:pt x="6499" y="1029"/>
                    <a:pt x="7082" y="830"/>
                  </a:cubicBezTo>
                  <a:cubicBezTo>
                    <a:pt x="7296" y="757"/>
                    <a:pt x="7416" y="673"/>
                    <a:pt x="7416" y="590"/>
                  </a:cubicBezTo>
                  <a:cubicBezTo>
                    <a:pt x="7416" y="265"/>
                    <a:pt x="5754" y="1"/>
                    <a:pt x="37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9"/>
            <p:cNvSpPr/>
            <p:nvPr/>
          </p:nvSpPr>
          <p:spPr>
            <a:xfrm>
              <a:off x="-1501272" y="3488189"/>
              <a:ext cx="1099657" cy="1252422"/>
            </a:xfrm>
            <a:custGeom>
              <a:avLst/>
              <a:gdLst/>
              <a:ahLst/>
              <a:cxnLst/>
              <a:rect l="l" t="t" r="r" b="b"/>
              <a:pathLst>
                <a:path w="16002" h="18225" extrusionOk="0">
                  <a:moveTo>
                    <a:pt x="16001" y="0"/>
                  </a:moveTo>
                  <a:cubicBezTo>
                    <a:pt x="14228" y="2688"/>
                    <a:pt x="8962" y="4130"/>
                    <a:pt x="4597" y="4130"/>
                  </a:cubicBezTo>
                  <a:cubicBezTo>
                    <a:pt x="2815" y="4130"/>
                    <a:pt x="1183" y="3890"/>
                    <a:pt x="0" y="3396"/>
                  </a:cubicBezTo>
                  <a:lnTo>
                    <a:pt x="0" y="3396"/>
                  </a:lnTo>
                  <a:cubicBezTo>
                    <a:pt x="120" y="3975"/>
                    <a:pt x="250" y="4554"/>
                    <a:pt x="380" y="5133"/>
                  </a:cubicBezTo>
                  <a:cubicBezTo>
                    <a:pt x="1728" y="11086"/>
                    <a:pt x="3164" y="15482"/>
                    <a:pt x="4559" y="17914"/>
                  </a:cubicBezTo>
                  <a:cubicBezTo>
                    <a:pt x="5638" y="18123"/>
                    <a:pt x="6686" y="18225"/>
                    <a:pt x="7681" y="18225"/>
                  </a:cubicBezTo>
                  <a:cubicBezTo>
                    <a:pt x="8640" y="18225"/>
                    <a:pt x="9590" y="18127"/>
                    <a:pt x="10502" y="17937"/>
                  </a:cubicBezTo>
                  <a:cubicBezTo>
                    <a:pt x="11897" y="15510"/>
                    <a:pt x="13342" y="11104"/>
                    <a:pt x="14699" y="5123"/>
                  </a:cubicBezTo>
                  <a:cubicBezTo>
                    <a:pt x="14830" y="4544"/>
                    <a:pt x="15691" y="1497"/>
                    <a:pt x="160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9"/>
            <p:cNvSpPr/>
            <p:nvPr/>
          </p:nvSpPr>
          <p:spPr>
            <a:xfrm>
              <a:off x="-1432826" y="4018855"/>
              <a:ext cx="367102" cy="716956"/>
            </a:xfrm>
            <a:custGeom>
              <a:avLst/>
              <a:gdLst/>
              <a:ahLst/>
              <a:cxnLst/>
              <a:rect l="l" t="t" r="r" b="b"/>
              <a:pathLst>
                <a:path w="5342" h="10433" extrusionOk="0">
                  <a:moveTo>
                    <a:pt x="0" y="1"/>
                  </a:moveTo>
                  <a:cubicBezTo>
                    <a:pt x="14" y="65"/>
                    <a:pt x="33" y="130"/>
                    <a:pt x="52" y="195"/>
                  </a:cubicBezTo>
                  <a:cubicBezTo>
                    <a:pt x="2896" y="1497"/>
                    <a:pt x="4674" y="4438"/>
                    <a:pt x="5064" y="7598"/>
                  </a:cubicBezTo>
                  <a:cubicBezTo>
                    <a:pt x="5179" y="8538"/>
                    <a:pt x="5184" y="9483"/>
                    <a:pt x="5096" y="10420"/>
                  </a:cubicBezTo>
                  <a:cubicBezTo>
                    <a:pt x="5147" y="10424"/>
                    <a:pt x="5198" y="10428"/>
                    <a:pt x="5254" y="10433"/>
                  </a:cubicBezTo>
                  <a:cubicBezTo>
                    <a:pt x="5328" y="9664"/>
                    <a:pt x="5342" y="8891"/>
                    <a:pt x="5277" y="8117"/>
                  </a:cubicBezTo>
                  <a:cubicBezTo>
                    <a:pt x="5004" y="4679"/>
                    <a:pt x="3132" y="1372"/>
                    <a:pt x="0" y="1"/>
                  </a:cubicBezTo>
                  <a:close/>
                </a:path>
              </a:pathLst>
            </a:custGeom>
            <a:solidFill>
              <a:srgbClr val="A5B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9"/>
            <p:cNvSpPr/>
            <p:nvPr/>
          </p:nvSpPr>
          <p:spPr>
            <a:xfrm>
              <a:off x="-775781" y="3678547"/>
              <a:ext cx="245193" cy="339408"/>
            </a:xfrm>
            <a:custGeom>
              <a:avLst/>
              <a:gdLst/>
              <a:ahLst/>
              <a:cxnLst/>
              <a:rect l="l" t="t" r="r" b="b"/>
              <a:pathLst>
                <a:path w="3568" h="4939" extrusionOk="0">
                  <a:moveTo>
                    <a:pt x="651" y="1"/>
                  </a:moveTo>
                  <a:cubicBezTo>
                    <a:pt x="629" y="1"/>
                    <a:pt x="607" y="13"/>
                    <a:pt x="594" y="42"/>
                  </a:cubicBezTo>
                  <a:cubicBezTo>
                    <a:pt x="542" y="153"/>
                    <a:pt x="501" y="269"/>
                    <a:pt x="459" y="390"/>
                  </a:cubicBezTo>
                  <a:cubicBezTo>
                    <a:pt x="1" y="1812"/>
                    <a:pt x="431" y="3480"/>
                    <a:pt x="1705" y="4365"/>
                  </a:cubicBezTo>
                  <a:cubicBezTo>
                    <a:pt x="2257" y="4748"/>
                    <a:pt x="2892" y="4930"/>
                    <a:pt x="3526" y="4938"/>
                  </a:cubicBezTo>
                  <a:cubicBezTo>
                    <a:pt x="3540" y="4887"/>
                    <a:pt x="3550" y="4837"/>
                    <a:pt x="3568" y="4786"/>
                  </a:cubicBezTo>
                  <a:cubicBezTo>
                    <a:pt x="3035" y="4786"/>
                    <a:pt x="2498" y="4656"/>
                    <a:pt x="2011" y="4374"/>
                  </a:cubicBezTo>
                  <a:cubicBezTo>
                    <a:pt x="612" y="3568"/>
                    <a:pt x="112" y="1793"/>
                    <a:pt x="645" y="329"/>
                  </a:cubicBezTo>
                  <a:cubicBezTo>
                    <a:pt x="668" y="260"/>
                    <a:pt x="696" y="185"/>
                    <a:pt x="728" y="121"/>
                  </a:cubicBezTo>
                  <a:cubicBezTo>
                    <a:pt x="753" y="58"/>
                    <a:pt x="701" y="1"/>
                    <a:pt x="651" y="1"/>
                  </a:cubicBezTo>
                  <a:close/>
                </a:path>
              </a:pathLst>
            </a:custGeom>
            <a:solidFill>
              <a:srgbClr val="A5B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9"/>
            <p:cNvSpPr/>
            <p:nvPr/>
          </p:nvSpPr>
          <p:spPr>
            <a:xfrm>
              <a:off x="-1458253" y="3767679"/>
              <a:ext cx="797496" cy="690292"/>
            </a:xfrm>
            <a:custGeom>
              <a:avLst/>
              <a:gdLst/>
              <a:ahLst/>
              <a:cxnLst/>
              <a:rect l="l" t="t" r="r" b="b"/>
              <a:pathLst>
                <a:path w="11605" h="10045" extrusionOk="0">
                  <a:moveTo>
                    <a:pt x="5591" y="0"/>
                  </a:moveTo>
                  <a:cubicBezTo>
                    <a:pt x="5540" y="5"/>
                    <a:pt x="5489" y="10"/>
                    <a:pt x="5438" y="10"/>
                  </a:cubicBezTo>
                  <a:cubicBezTo>
                    <a:pt x="5466" y="139"/>
                    <a:pt x="5485" y="260"/>
                    <a:pt x="5494" y="389"/>
                  </a:cubicBezTo>
                  <a:cubicBezTo>
                    <a:pt x="5327" y="339"/>
                    <a:pt x="5152" y="312"/>
                    <a:pt x="4969" y="312"/>
                  </a:cubicBezTo>
                  <a:cubicBezTo>
                    <a:pt x="4614" y="312"/>
                    <a:pt x="4231" y="414"/>
                    <a:pt x="3821" y="650"/>
                  </a:cubicBezTo>
                  <a:cubicBezTo>
                    <a:pt x="3746" y="697"/>
                    <a:pt x="3793" y="798"/>
                    <a:pt x="3863" y="798"/>
                  </a:cubicBezTo>
                  <a:cubicBezTo>
                    <a:pt x="3875" y="798"/>
                    <a:pt x="3888" y="795"/>
                    <a:pt x="3900" y="789"/>
                  </a:cubicBezTo>
                  <a:cubicBezTo>
                    <a:pt x="4277" y="567"/>
                    <a:pt x="4631" y="472"/>
                    <a:pt x="4962" y="472"/>
                  </a:cubicBezTo>
                  <a:cubicBezTo>
                    <a:pt x="5152" y="472"/>
                    <a:pt x="5334" y="503"/>
                    <a:pt x="5508" y="561"/>
                  </a:cubicBezTo>
                  <a:cubicBezTo>
                    <a:pt x="5568" y="1595"/>
                    <a:pt x="5243" y="2585"/>
                    <a:pt x="4266" y="3113"/>
                  </a:cubicBezTo>
                  <a:cubicBezTo>
                    <a:pt x="3843" y="3341"/>
                    <a:pt x="3398" y="3441"/>
                    <a:pt x="2952" y="3441"/>
                  </a:cubicBezTo>
                  <a:cubicBezTo>
                    <a:pt x="1884" y="3441"/>
                    <a:pt x="807" y="2870"/>
                    <a:pt x="0" y="2132"/>
                  </a:cubicBezTo>
                  <a:lnTo>
                    <a:pt x="0" y="2132"/>
                  </a:lnTo>
                  <a:cubicBezTo>
                    <a:pt x="18" y="2219"/>
                    <a:pt x="41" y="2303"/>
                    <a:pt x="60" y="2386"/>
                  </a:cubicBezTo>
                  <a:cubicBezTo>
                    <a:pt x="879" y="3084"/>
                    <a:pt x="1919" y="3591"/>
                    <a:pt x="2955" y="3591"/>
                  </a:cubicBezTo>
                  <a:cubicBezTo>
                    <a:pt x="3426" y="3591"/>
                    <a:pt x="3896" y="3487"/>
                    <a:pt x="4345" y="3248"/>
                  </a:cubicBezTo>
                  <a:cubicBezTo>
                    <a:pt x="5355" y="2706"/>
                    <a:pt x="5703" y="1687"/>
                    <a:pt x="5660" y="622"/>
                  </a:cubicBezTo>
                  <a:lnTo>
                    <a:pt x="5660" y="622"/>
                  </a:lnTo>
                  <a:cubicBezTo>
                    <a:pt x="6721" y="1075"/>
                    <a:pt x="7435" y="2506"/>
                    <a:pt x="7638" y="3633"/>
                  </a:cubicBezTo>
                  <a:cubicBezTo>
                    <a:pt x="7866" y="4902"/>
                    <a:pt x="7811" y="6236"/>
                    <a:pt x="8296" y="7454"/>
                  </a:cubicBezTo>
                  <a:cubicBezTo>
                    <a:pt x="8885" y="8937"/>
                    <a:pt x="10150" y="9650"/>
                    <a:pt x="11563" y="10044"/>
                  </a:cubicBezTo>
                  <a:cubicBezTo>
                    <a:pt x="11576" y="10002"/>
                    <a:pt x="11591" y="9965"/>
                    <a:pt x="11604" y="9919"/>
                  </a:cubicBezTo>
                  <a:cubicBezTo>
                    <a:pt x="10719" y="9677"/>
                    <a:pt x="9881" y="9303"/>
                    <a:pt x="9237" y="8649"/>
                  </a:cubicBezTo>
                  <a:cubicBezTo>
                    <a:pt x="7995" y="7380"/>
                    <a:pt x="8083" y="5541"/>
                    <a:pt x="7838" y="3910"/>
                  </a:cubicBezTo>
                  <a:cubicBezTo>
                    <a:pt x="7648" y="2636"/>
                    <a:pt x="6866" y="922"/>
                    <a:pt x="5651" y="441"/>
                  </a:cubicBezTo>
                  <a:cubicBezTo>
                    <a:pt x="5637" y="297"/>
                    <a:pt x="5619" y="149"/>
                    <a:pt x="5591" y="0"/>
                  </a:cubicBezTo>
                  <a:close/>
                </a:path>
              </a:pathLst>
            </a:custGeom>
            <a:solidFill>
              <a:srgbClr val="A5B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p:nvPr/>
          </p:nvSpPr>
          <p:spPr>
            <a:xfrm>
              <a:off x="-989986" y="4515985"/>
              <a:ext cx="292885" cy="224646"/>
            </a:xfrm>
            <a:custGeom>
              <a:avLst/>
              <a:gdLst/>
              <a:ahLst/>
              <a:cxnLst/>
              <a:rect l="l" t="t" r="r" b="b"/>
              <a:pathLst>
                <a:path w="4262" h="3269" extrusionOk="0">
                  <a:moveTo>
                    <a:pt x="2691" y="1"/>
                  </a:moveTo>
                  <a:cubicBezTo>
                    <a:pt x="2566" y="1"/>
                    <a:pt x="2440" y="9"/>
                    <a:pt x="2312" y="26"/>
                  </a:cubicBezTo>
                  <a:cubicBezTo>
                    <a:pt x="704" y="234"/>
                    <a:pt x="0" y="1781"/>
                    <a:pt x="5" y="3263"/>
                  </a:cubicBezTo>
                  <a:cubicBezTo>
                    <a:pt x="56" y="3263"/>
                    <a:pt x="112" y="3269"/>
                    <a:pt x="163" y="3269"/>
                  </a:cubicBezTo>
                  <a:cubicBezTo>
                    <a:pt x="167" y="1742"/>
                    <a:pt x="959" y="180"/>
                    <a:pt x="2629" y="180"/>
                  </a:cubicBezTo>
                  <a:cubicBezTo>
                    <a:pt x="2728" y="180"/>
                    <a:pt x="2831" y="186"/>
                    <a:pt x="2937" y="197"/>
                  </a:cubicBezTo>
                  <a:cubicBezTo>
                    <a:pt x="3391" y="248"/>
                    <a:pt x="3813" y="392"/>
                    <a:pt x="4193" y="601"/>
                  </a:cubicBezTo>
                  <a:cubicBezTo>
                    <a:pt x="4215" y="549"/>
                    <a:pt x="4239" y="494"/>
                    <a:pt x="4262" y="438"/>
                  </a:cubicBezTo>
                  <a:cubicBezTo>
                    <a:pt x="3784" y="165"/>
                    <a:pt x="3254" y="1"/>
                    <a:pt x="2691" y="1"/>
                  </a:cubicBezTo>
                  <a:close/>
                </a:path>
              </a:pathLst>
            </a:custGeom>
            <a:solidFill>
              <a:srgbClr val="A5B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9"/>
            <p:cNvSpPr/>
            <p:nvPr/>
          </p:nvSpPr>
          <p:spPr>
            <a:xfrm>
              <a:off x="-470040" y="3042188"/>
              <a:ext cx="202724" cy="361536"/>
            </a:xfrm>
            <a:custGeom>
              <a:avLst/>
              <a:gdLst/>
              <a:ahLst/>
              <a:cxnLst/>
              <a:rect l="l" t="t" r="r" b="b"/>
              <a:pathLst>
                <a:path w="2950" h="5261" extrusionOk="0">
                  <a:moveTo>
                    <a:pt x="1449" y="1"/>
                  </a:moveTo>
                  <a:cubicBezTo>
                    <a:pt x="894" y="1"/>
                    <a:pt x="462" y="785"/>
                    <a:pt x="707" y="1635"/>
                  </a:cubicBezTo>
                  <a:cubicBezTo>
                    <a:pt x="921" y="2377"/>
                    <a:pt x="796" y="3470"/>
                    <a:pt x="314" y="4327"/>
                  </a:cubicBezTo>
                  <a:cubicBezTo>
                    <a:pt x="1" y="4876"/>
                    <a:pt x="284" y="5260"/>
                    <a:pt x="624" y="5260"/>
                  </a:cubicBezTo>
                  <a:cubicBezTo>
                    <a:pt x="811" y="5260"/>
                    <a:pt x="1016" y="5144"/>
                    <a:pt x="1148" y="4874"/>
                  </a:cubicBezTo>
                  <a:cubicBezTo>
                    <a:pt x="1148" y="4874"/>
                    <a:pt x="2950" y="1528"/>
                    <a:pt x="2158" y="450"/>
                  </a:cubicBezTo>
                  <a:cubicBezTo>
                    <a:pt x="1927" y="134"/>
                    <a:pt x="1678" y="1"/>
                    <a:pt x="1449" y="1"/>
                  </a:cubicBez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9"/>
            <p:cNvSpPr/>
            <p:nvPr/>
          </p:nvSpPr>
          <p:spPr>
            <a:xfrm>
              <a:off x="-640675" y="3343874"/>
              <a:ext cx="127613" cy="119504"/>
            </a:xfrm>
            <a:custGeom>
              <a:avLst/>
              <a:gdLst/>
              <a:ahLst/>
              <a:cxnLst/>
              <a:rect l="l" t="t" r="r" b="b"/>
              <a:pathLst>
                <a:path w="1857" h="1739" extrusionOk="0">
                  <a:moveTo>
                    <a:pt x="969" y="0"/>
                  </a:moveTo>
                  <a:cubicBezTo>
                    <a:pt x="464" y="0"/>
                    <a:pt x="1" y="465"/>
                    <a:pt x="128" y="1044"/>
                  </a:cubicBezTo>
                  <a:cubicBezTo>
                    <a:pt x="133" y="1057"/>
                    <a:pt x="133" y="1072"/>
                    <a:pt x="138" y="1081"/>
                  </a:cubicBezTo>
                  <a:cubicBezTo>
                    <a:pt x="248" y="1558"/>
                    <a:pt x="501" y="1738"/>
                    <a:pt x="777" y="1738"/>
                  </a:cubicBezTo>
                  <a:cubicBezTo>
                    <a:pt x="1222" y="1738"/>
                    <a:pt x="1730" y="1273"/>
                    <a:pt x="1811" y="835"/>
                  </a:cubicBezTo>
                  <a:cubicBezTo>
                    <a:pt x="1856" y="563"/>
                    <a:pt x="1699" y="345"/>
                    <a:pt x="1482" y="178"/>
                  </a:cubicBezTo>
                  <a:cubicBezTo>
                    <a:pt x="1321" y="55"/>
                    <a:pt x="1143" y="0"/>
                    <a:pt x="969" y="0"/>
                  </a:cubicBez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9"/>
            <p:cNvSpPr/>
            <p:nvPr/>
          </p:nvSpPr>
          <p:spPr>
            <a:xfrm>
              <a:off x="-1543467" y="3445376"/>
              <a:ext cx="1155802" cy="420498"/>
            </a:xfrm>
            <a:custGeom>
              <a:avLst/>
              <a:gdLst/>
              <a:ahLst/>
              <a:cxnLst/>
              <a:rect l="l" t="t" r="r" b="b"/>
              <a:pathLst>
                <a:path w="16819" h="6119" extrusionOk="0">
                  <a:moveTo>
                    <a:pt x="16150" y="1"/>
                  </a:moveTo>
                  <a:cubicBezTo>
                    <a:pt x="15556" y="1"/>
                    <a:pt x="14679" y="1118"/>
                    <a:pt x="11807" y="2902"/>
                  </a:cubicBezTo>
                  <a:cubicBezTo>
                    <a:pt x="10672" y="3607"/>
                    <a:pt x="9404" y="3838"/>
                    <a:pt x="8129" y="3838"/>
                  </a:cubicBezTo>
                  <a:cubicBezTo>
                    <a:pt x="6036" y="3838"/>
                    <a:pt x="3927" y="3216"/>
                    <a:pt x="2370" y="3055"/>
                  </a:cubicBezTo>
                  <a:cubicBezTo>
                    <a:pt x="2130" y="3030"/>
                    <a:pt x="1920" y="3019"/>
                    <a:pt x="1736" y="3019"/>
                  </a:cubicBezTo>
                  <a:cubicBezTo>
                    <a:pt x="1" y="3019"/>
                    <a:pt x="614" y="4019"/>
                    <a:pt x="614" y="4019"/>
                  </a:cubicBezTo>
                  <a:cubicBezTo>
                    <a:pt x="614" y="4019"/>
                    <a:pt x="3193" y="6118"/>
                    <a:pt x="7852" y="6118"/>
                  </a:cubicBezTo>
                  <a:cubicBezTo>
                    <a:pt x="8038" y="6118"/>
                    <a:pt x="8228" y="6115"/>
                    <a:pt x="8420" y="6108"/>
                  </a:cubicBezTo>
                  <a:cubicBezTo>
                    <a:pt x="13432" y="5928"/>
                    <a:pt x="16615" y="623"/>
                    <a:pt x="16615" y="623"/>
                  </a:cubicBezTo>
                  <a:cubicBezTo>
                    <a:pt x="16615" y="623"/>
                    <a:pt x="16819" y="114"/>
                    <a:pt x="16226" y="7"/>
                  </a:cubicBezTo>
                  <a:cubicBezTo>
                    <a:pt x="16201" y="3"/>
                    <a:pt x="16176" y="1"/>
                    <a:pt x="16150"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9"/>
            <p:cNvSpPr/>
            <p:nvPr/>
          </p:nvSpPr>
          <p:spPr>
            <a:xfrm>
              <a:off x="-1628269" y="3066652"/>
              <a:ext cx="660262" cy="1469921"/>
            </a:xfrm>
            <a:custGeom>
              <a:avLst/>
              <a:gdLst/>
              <a:ahLst/>
              <a:cxnLst/>
              <a:rect l="l" t="t" r="r" b="b"/>
              <a:pathLst>
                <a:path w="9608" h="21390" extrusionOk="0">
                  <a:moveTo>
                    <a:pt x="0" y="1"/>
                  </a:moveTo>
                  <a:lnTo>
                    <a:pt x="0" y="1"/>
                  </a:lnTo>
                  <a:cubicBezTo>
                    <a:pt x="0" y="1"/>
                    <a:pt x="2622" y="16331"/>
                    <a:pt x="5156" y="21389"/>
                  </a:cubicBezTo>
                  <a:cubicBezTo>
                    <a:pt x="5156" y="21389"/>
                    <a:pt x="2385" y="5472"/>
                    <a:pt x="2697" y="3725"/>
                  </a:cubicBezTo>
                  <a:cubicBezTo>
                    <a:pt x="3007" y="1978"/>
                    <a:pt x="9607" y="853"/>
                    <a:pt x="9608" y="853"/>
                  </a:cubicBezTo>
                  <a:lnTo>
                    <a:pt x="9608" y="853"/>
                  </a:lnTo>
                  <a:cubicBezTo>
                    <a:pt x="9607" y="853"/>
                    <a:pt x="9166" y="874"/>
                    <a:pt x="8422" y="874"/>
                  </a:cubicBezTo>
                  <a:cubicBezTo>
                    <a:pt x="6678" y="874"/>
                    <a:pt x="3273" y="760"/>
                    <a:pt x="0" y="1"/>
                  </a:cubicBezTo>
                  <a:close/>
                </a:path>
              </a:pathLst>
            </a:custGeom>
            <a:solidFill>
              <a:srgbClr val="DADADA">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 name="Google Shape;737;p39"/>
          <p:cNvSpPr/>
          <p:nvPr/>
        </p:nvSpPr>
        <p:spPr>
          <a:xfrm>
            <a:off x="8280595" y="540000"/>
            <a:ext cx="427840" cy="298630"/>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9"/>
          <p:cNvSpPr/>
          <p:nvPr/>
        </p:nvSpPr>
        <p:spPr>
          <a:xfrm rot="7711163">
            <a:off x="646980" y="297680"/>
            <a:ext cx="549557" cy="372470"/>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9"/>
          <p:cNvSpPr/>
          <p:nvPr/>
        </p:nvSpPr>
        <p:spPr>
          <a:xfrm rot="2700000">
            <a:off x="405682" y="4280974"/>
            <a:ext cx="427839" cy="298633"/>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8071670" y="4540850"/>
            <a:ext cx="427840" cy="298630"/>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ackground 1">
  <p:cSld name="CUSTOM_2_1">
    <p:bg>
      <p:bgPr>
        <a:solidFill>
          <a:schemeClr val="dk2"/>
        </a:solidFill>
        <a:effectLst/>
      </p:bgPr>
    </p:bg>
    <p:spTree>
      <p:nvGrpSpPr>
        <p:cNvPr id="1" name="Shape 741"/>
        <p:cNvGrpSpPr/>
        <p:nvPr/>
      </p:nvGrpSpPr>
      <p:grpSpPr>
        <a:xfrm>
          <a:off x="0" y="0"/>
          <a:ext cx="0" cy="0"/>
          <a:chOff x="0" y="0"/>
          <a:chExt cx="0" cy="0"/>
        </a:xfrm>
      </p:grpSpPr>
      <p:grpSp>
        <p:nvGrpSpPr>
          <p:cNvPr id="742" name="Google Shape;742;p40"/>
          <p:cNvGrpSpPr/>
          <p:nvPr/>
        </p:nvGrpSpPr>
        <p:grpSpPr>
          <a:xfrm>
            <a:off x="0" y="0"/>
            <a:ext cx="9144007" cy="5143503"/>
            <a:chOff x="0" y="0"/>
            <a:chExt cx="9144007" cy="5143503"/>
          </a:xfrm>
        </p:grpSpPr>
        <p:sp>
          <p:nvSpPr>
            <p:cNvPr id="743" name="Google Shape;743;p40"/>
            <p:cNvSpPr/>
            <p:nvPr/>
          </p:nvSpPr>
          <p:spPr>
            <a:xfrm>
              <a:off x="0" y="1343937"/>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0"/>
            <p:cNvSpPr/>
            <p:nvPr/>
          </p:nvSpPr>
          <p:spPr>
            <a:xfrm>
              <a:off x="0" y="0"/>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0"/>
            <p:cNvSpPr/>
            <p:nvPr/>
          </p:nvSpPr>
          <p:spPr>
            <a:xfrm>
              <a:off x="4231368" y="0"/>
              <a:ext cx="1683185" cy="227941"/>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0"/>
            <p:cNvSpPr/>
            <p:nvPr/>
          </p:nvSpPr>
          <p:spPr>
            <a:xfrm>
              <a:off x="7252879" y="0"/>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0"/>
            <p:cNvSpPr/>
            <p:nvPr/>
          </p:nvSpPr>
          <p:spPr>
            <a:xfrm rot="10800000">
              <a:off x="8926508" y="2642863"/>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0"/>
            <p:cNvSpPr/>
            <p:nvPr/>
          </p:nvSpPr>
          <p:spPr>
            <a:xfrm rot="10800000">
              <a:off x="7253764" y="3998657"/>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0"/>
            <p:cNvSpPr/>
            <p:nvPr/>
          </p:nvSpPr>
          <p:spPr>
            <a:xfrm rot="10800000">
              <a:off x="0" y="2870457"/>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0"/>
            <p:cNvSpPr/>
            <p:nvPr/>
          </p:nvSpPr>
          <p:spPr>
            <a:xfrm rot="10800000">
              <a:off x="3654686" y="4839577"/>
              <a:ext cx="2244192" cy="303926"/>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1" name="Google Shape;751;p40"/>
          <p:cNvSpPr/>
          <p:nvPr/>
        </p:nvSpPr>
        <p:spPr>
          <a:xfrm>
            <a:off x="8280595" y="540000"/>
            <a:ext cx="427840" cy="298630"/>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0"/>
          <p:cNvSpPr/>
          <p:nvPr/>
        </p:nvSpPr>
        <p:spPr>
          <a:xfrm rot="7711163">
            <a:off x="646980" y="297680"/>
            <a:ext cx="549557" cy="372470"/>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0"/>
          <p:cNvSpPr/>
          <p:nvPr/>
        </p:nvSpPr>
        <p:spPr>
          <a:xfrm rot="2700000">
            <a:off x="405682" y="4280974"/>
            <a:ext cx="427839" cy="298633"/>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0"/>
          <p:cNvSpPr/>
          <p:nvPr/>
        </p:nvSpPr>
        <p:spPr>
          <a:xfrm>
            <a:off x="8071670" y="4540850"/>
            <a:ext cx="427840" cy="298630"/>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0"/>
          <p:cNvSpPr/>
          <p:nvPr/>
        </p:nvSpPr>
        <p:spPr>
          <a:xfrm rot="141923">
            <a:off x="332890" y="1372631"/>
            <a:ext cx="4497620" cy="3184088"/>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 name="Google Shape;756;p40"/>
          <p:cNvGrpSpPr/>
          <p:nvPr/>
        </p:nvGrpSpPr>
        <p:grpSpPr>
          <a:xfrm rot="-840919">
            <a:off x="2056721" y="944417"/>
            <a:ext cx="1595631" cy="3349970"/>
            <a:chOff x="-1495212" y="1771546"/>
            <a:chExt cx="1201218" cy="2521915"/>
          </a:xfrm>
        </p:grpSpPr>
        <p:sp>
          <p:nvSpPr>
            <p:cNvPr id="757" name="Google Shape;757;p40"/>
            <p:cNvSpPr/>
            <p:nvPr/>
          </p:nvSpPr>
          <p:spPr>
            <a:xfrm>
              <a:off x="-1495212" y="1941439"/>
              <a:ext cx="1177507" cy="2352022"/>
            </a:xfrm>
            <a:custGeom>
              <a:avLst/>
              <a:gdLst/>
              <a:ahLst/>
              <a:cxnLst/>
              <a:rect l="l" t="t" r="r" b="b"/>
              <a:pathLst>
                <a:path w="4616" h="9220" extrusionOk="0">
                  <a:moveTo>
                    <a:pt x="2882" y="0"/>
                  </a:moveTo>
                  <a:cubicBezTo>
                    <a:pt x="2882" y="0"/>
                    <a:pt x="2659" y="1005"/>
                    <a:pt x="1988" y="1787"/>
                  </a:cubicBezTo>
                  <a:cubicBezTo>
                    <a:pt x="1318" y="2551"/>
                    <a:pt x="1171" y="3516"/>
                    <a:pt x="1171" y="3516"/>
                  </a:cubicBezTo>
                  <a:lnTo>
                    <a:pt x="112" y="7853"/>
                  </a:lnTo>
                  <a:cubicBezTo>
                    <a:pt x="1" y="8264"/>
                    <a:pt x="260" y="8693"/>
                    <a:pt x="689" y="8805"/>
                  </a:cubicBezTo>
                  <a:lnTo>
                    <a:pt x="1452" y="8988"/>
                  </a:lnTo>
                  <a:lnTo>
                    <a:pt x="1524" y="9006"/>
                  </a:lnTo>
                  <a:lnTo>
                    <a:pt x="2288" y="9193"/>
                  </a:lnTo>
                  <a:cubicBezTo>
                    <a:pt x="2355" y="9211"/>
                    <a:pt x="2423" y="9219"/>
                    <a:pt x="2489" y="9219"/>
                  </a:cubicBezTo>
                  <a:cubicBezTo>
                    <a:pt x="2843" y="9219"/>
                    <a:pt x="3160" y="8978"/>
                    <a:pt x="3239" y="8617"/>
                  </a:cubicBezTo>
                  <a:lnTo>
                    <a:pt x="4316" y="4297"/>
                  </a:lnTo>
                  <a:cubicBezTo>
                    <a:pt x="4316" y="4297"/>
                    <a:pt x="4615" y="3368"/>
                    <a:pt x="4392" y="2381"/>
                  </a:cubicBezTo>
                  <a:cubicBezTo>
                    <a:pt x="4151" y="1376"/>
                    <a:pt x="4427" y="371"/>
                    <a:pt x="4427" y="371"/>
                  </a:cubicBezTo>
                  <a:lnTo>
                    <a:pt x="3704" y="206"/>
                  </a:lnTo>
                  <a:lnTo>
                    <a:pt x="3628" y="183"/>
                  </a:lnTo>
                  <a:lnTo>
                    <a:pt x="28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0"/>
            <p:cNvSpPr/>
            <p:nvPr/>
          </p:nvSpPr>
          <p:spPr>
            <a:xfrm>
              <a:off x="-1495212" y="2681981"/>
              <a:ext cx="1144345" cy="1611467"/>
            </a:xfrm>
            <a:custGeom>
              <a:avLst/>
              <a:gdLst/>
              <a:ahLst/>
              <a:cxnLst/>
              <a:rect l="l" t="t" r="r" b="b"/>
              <a:pathLst>
                <a:path w="4486" h="6317" extrusionOk="0">
                  <a:moveTo>
                    <a:pt x="1359" y="1"/>
                  </a:moveTo>
                  <a:cubicBezTo>
                    <a:pt x="1207" y="354"/>
                    <a:pt x="1171" y="613"/>
                    <a:pt x="1171" y="613"/>
                  </a:cubicBezTo>
                  <a:lnTo>
                    <a:pt x="112" y="4950"/>
                  </a:lnTo>
                  <a:cubicBezTo>
                    <a:pt x="1" y="5361"/>
                    <a:pt x="260" y="5790"/>
                    <a:pt x="689" y="5902"/>
                  </a:cubicBezTo>
                  <a:lnTo>
                    <a:pt x="1452" y="6085"/>
                  </a:lnTo>
                  <a:lnTo>
                    <a:pt x="1524" y="6103"/>
                  </a:lnTo>
                  <a:lnTo>
                    <a:pt x="2288" y="6290"/>
                  </a:lnTo>
                  <a:cubicBezTo>
                    <a:pt x="2355" y="6308"/>
                    <a:pt x="2423" y="6316"/>
                    <a:pt x="2489" y="6316"/>
                  </a:cubicBezTo>
                  <a:cubicBezTo>
                    <a:pt x="2843" y="6316"/>
                    <a:pt x="3160" y="6075"/>
                    <a:pt x="3239" y="5714"/>
                  </a:cubicBezTo>
                  <a:lnTo>
                    <a:pt x="4316" y="1394"/>
                  </a:lnTo>
                  <a:cubicBezTo>
                    <a:pt x="4316" y="1394"/>
                    <a:pt x="4486" y="854"/>
                    <a:pt x="4468" y="166"/>
                  </a:cubicBezTo>
                  <a:cubicBezTo>
                    <a:pt x="4415" y="153"/>
                    <a:pt x="4358" y="148"/>
                    <a:pt x="4300" y="148"/>
                  </a:cubicBezTo>
                  <a:cubicBezTo>
                    <a:pt x="4192" y="148"/>
                    <a:pt x="4080" y="168"/>
                    <a:pt x="3981" y="206"/>
                  </a:cubicBezTo>
                  <a:cubicBezTo>
                    <a:pt x="3757" y="295"/>
                    <a:pt x="3592" y="465"/>
                    <a:pt x="3405" y="595"/>
                  </a:cubicBezTo>
                  <a:cubicBezTo>
                    <a:pt x="3241" y="708"/>
                    <a:pt x="3050" y="807"/>
                    <a:pt x="2856" y="807"/>
                  </a:cubicBezTo>
                  <a:cubicBezTo>
                    <a:pt x="2828" y="807"/>
                    <a:pt x="2799" y="805"/>
                    <a:pt x="2770" y="800"/>
                  </a:cubicBezTo>
                  <a:cubicBezTo>
                    <a:pt x="2435" y="742"/>
                    <a:pt x="2234" y="407"/>
                    <a:pt x="1971" y="224"/>
                  </a:cubicBezTo>
                  <a:cubicBezTo>
                    <a:pt x="1805" y="72"/>
                    <a:pt x="1582" y="1"/>
                    <a:pt x="1359"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0"/>
            <p:cNvSpPr/>
            <p:nvPr/>
          </p:nvSpPr>
          <p:spPr>
            <a:xfrm>
              <a:off x="-1443939" y="1941439"/>
              <a:ext cx="1126233" cy="2352022"/>
            </a:xfrm>
            <a:custGeom>
              <a:avLst/>
              <a:gdLst/>
              <a:ahLst/>
              <a:cxnLst/>
              <a:rect l="l" t="t" r="r" b="b"/>
              <a:pathLst>
                <a:path w="4415" h="9220" extrusionOk="0">
                  <a:moveTo>
                    <a:pt x="2681" y="0"/>
                  </a:moveTo>
                  <a:cubicBezTo>
                    <a:pt x="2681" y="0"/>
                    <a:pt x="2681" y="54"/>
                    <a:pt x="2663" y="130"/>
                  </a:cubicBezTo>
                  <a:cubicBezTo>
                    <a:pt x="2703" y="148"/>
                    <a:pt x="2739" y="165"/>
                    <a:pt x="2775" y="183"/>
                  </a:cubicBezTo>
                  <a:cubicBezTo>
                    <a:pt x="3110" y="353"/>
                    <a:pt x="3445" y="465"/>
                    <a:pt x="3650" y="818"/>
                  </a:cubicBezTo>
                  <a:cubicBezTo>
                    <a:pt x="3780" y="1041"/>
                    <a:pt x="3820" y="1322"/>
                    <a:pt x="3838" y="1581"/>
                  </a:cubicBezTo>
                  <a:cubicBezTo>
                    <a:pt x="4043" y="3480"/>
                    <a:pt x="3780" y="5414"/>
                    <a:pt x="3110" y="7201"/>
                  </a:cubicBezTo>
                  <a:cubicBezTo>
                    <a:pt x="2962" y="7576"/>
                    <a:pt x="2793" y="7947"/>
                    <a:pt x="2516" y="8224"/>
                  </a:cubicBezTo>
                  <a:cubicBezTo>
                    <a:pt x="2164" y="8546"/>
                    <a:pt x="1674" y="8691"/>
                    <a:pt x="1192" y="8691"/>
                  </a:cubicBezTo>
                  <a:cubicBezTo>
                    <a:pt x="1086" y="8691"/>
                    <a:pt x="980" y="8684"/>
                    <a:pt x="876" y="8671"/>
                  </a:cubicBezTo>
                  <a:cubicBezTo>
                    <a:pt x="581" y="8635"/>
                    <a:pt x="282" y="8541"/>
                    <a:pt x="1" y="8429"/>
                  </a:cubicBezTo>
                  <a:lnTo>
                    <a:pt x="1" y="8429"/>
                  </a:lnTo>
                  <a:cubicBezTo>
                    <a:pt x="94" y="8617"/>
                    <a:pt x="264" y="8746"/>
                    <a:pt x="488" y="8805"/>
                  </a:cubicBezTo>
                  <a:lnTo>
                    <a:pt x="1251" y="8988"/>
                  </a:lnTo>
                  <a:lnTo>
                    <a:pt x="1323" y="9006"/>
                  </a:lnTo>
                  <a:lnTo>
                    <a:pt x="2087" y="9193"/>
                  </a:lnTo>
                  <a:cubicBezTo>
                    <a:pt x="2154" y="9211"/>
                    <a:pt x="2222" y="9219"/>
                    <a:pt x="2288" y="9219"/>
                  </a:cubicBezTo>
                  <a:cubicBezTo>
                    <a:pt x="2642" y="9219"/>
                    <a:pt x="2959" y="8978"/>
                    <a:pt x="3038" y="8617"/>
                  </a:cubicBezTo>
                  <a:lnTo>
                    <a:pt x="4115" y="4297"/>
                  </a:lnTo>
                  <a:cubicBezTo>
                    <a:pt x="4115" y="4297"/>
                    <a:pt x="4414" y="3368"/>
                    <a:pt x="4191" y="2381"/>
                  </a:cubicBezTo>
                  <a:cubicBezTo>
                    <a:pt x="3950" y="1376"/>
                    <a:pt x="4226" y="371"/>
                    <a:pt x="4226" y="371"/>
                  </a:cubicBezTo>
                  <a:lnTo>
                    <a:pt x="3503" y="206"/>
                  </a:lnTo>
                  <a:lnTo>
                    <a:pt x="3427" y="183"/>
                  </a:lnTo>
                  <a:lnTo>
                    <a:pt x="2681"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0"/>
            <p:cNvSpPr/>
            <p:nvPr/>
          </p:nvSpPr>
          <p:spPr>
            <a:xfrm>
              <a:off x="-783006" y="1777158"/>
              <a:ext cx="489012" cy="256886"/>
            </a:xfrm>
            <a:custGeom>
              <a:avLst/>
              <a:gdLst/>
              <a:ahLst/>
              <a:cxnLst/>
              <a:rect l="l" t="t" r="r" b="b"/>
              <a:pathLst>
                <a:path w="1917" h="1007" extrusionOk="0">
                  <a:moveTo>
                    <a:pt x="305" y="1"/>
                  </a:moveTo>
                  <a:cubicBezTo>
                    <a:pt x="200" y="1"/>
                    <a:pt x="105" y="69"/>
                    <a:pt x="72" y="180"/>
                  </a:cubicBezTo>
                  <a:lnTo>
                    <a:pt x="18" y="381"/>
                  </a:lnTo>
                  <a:cubicBezTo>
                    <a:pt x="1" y="515"/>
                    <a:pt x="72" y="644"/>
                    <a:pt x="202" y="662"/>
                  </a:cubicBezTo>
                  <a:lnTo>
                    <a:pt x="1542" y="997"/>
                  </a:lnTo>
                  <a:cubicBezTo>
                    <a:pt x="1565" y="1003"/>
                    <a:pt x="1588" y="1006"/>
                    <a:pt x="1610" y="1006"/>
                  </a:cubicBezTo>
                  <a:cubicBezTo>
                    <a:pt x="1718" y="1006"/>
                    <a:pt x="1811" y="938"/>
                    <a:pt x="1841" y="827"/>
                  </a:cubicBezTo>
                  <a:lnTo>
                    <a:pt x="1877" y="626"/>
                  </a:lnTo>
                  <a:cubicBezTo>
                    <a:pt x="1917" y="492"/>
                    <a:pt x="1841" y="363"/>
                    <a:pt x="1711" y="327"/>
                  </a:cubicBezTo>
                  <a:lnTo>
                    <a:pt x="371" y="10"/>
                  </a:lnTo>
                  <a:cubicBezTo>
                    <a:pt x="349" y="4"/>
                    <a:pt x="327" y="1"/>
                    <a:pt x="305" y="1"/>
                  </a:cubicBezTo>
                  <a:close/>
                </a:path>
              </a:pathLst>
            </a:custGeom>
            <a:solidFill>
              <a:srgbClr val="34A5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0"/>
            <p:cNvSpPr/>
            <p:nvPr/>
          </p:nvSpPr>
          <p:spPr>
            <a:xfrm>
              <a:off x="-646279" y="1798841"/>
              <a:ext cx="76528" cy="175764"/>
            </a:xfrm>
            <a:custGeom>
              <a:avLst/>
              <a:gdLst/>
              <a:ahLst/>
              <a:cxnLst/>
              <a:rect l="l" t="t" r="r" b="b"/>
              <a:pathLst>
                <a:path w="300" h="689" extrusionOk="0">
                  <a:moveTo>
                    <a:pt x="188" y="1"/>
                  </a:moveTo>
                  <a:lnTo>
                    <a:pt x="1" y="671"/>
                  </a:lnTo>
                  <a:lnTo>
                    <a:pt x="112" y="689"/>
                  </a:lnTo>
                  <a:lnTo>
                    <a:pt x="300" y="36"/>
                  </a:lnTo>
                  <a:lnTo>
                    <a:pt x="188" y="1"/>
                  </a:ln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0"/>
            <p:cNvSpPr/>
            <p:nvPr/>
          </p:nvSpPr>
          <p:spPr>
            <a:xfrm>
              <a:off x="-769231" y="1771546"/>
              <a:ext cx="71936" cy="174488"/>
            </a:xfrm>
            <a:custGeom>
              <a:avLst/>
              <a:gdLst/>
              <a:ahLst/>
              <a:cxnLst/>
              <a:rect l="l" t="t" r="r" b="b"/>
              <a:pathLst>
                <a:path w="282" h="684" extrusionOk="0">
                  <a:moveTo>
                    <a:pt x="212" y="1"/>
                  </a:moveTo>
                  <a:cubicBezTo>
                    <a:pt x="201" y="1"/>
                    <a:pt x="188" y="5"/>
                    <a:pt x="170" y="14"/>
                  </a:cubicBezTo>
                  <a:lnTo>
                    <a:pt x="0" y="626"/>
                  </a:lnTo>
                  <a:cubicBezTo>
                    <a:pt x="18" y="648"/>
                    <a:pt x="58" y="666"/>
                    <a:pt x="76" y="684"/>
                  </a:cubicBezTo>
                  <a:lnTo>
                    <a:pt x="112" y="684"/>
                  </a:lnTo>
                  <a:lnTo>
                    <a:pt x="282" y="14"/>
                  </a:lnTo>
                  <a:lnTo>
                    <a:pt x="241" y="14"/>
                  </a:lnTo>
                  <a:cubicBezTo>
                    <a:pt x="232" y="5"/>
                    <a:pt x="223" y="1"/>
                    <a:pt x="212" y="1"/>
                  </a:cubicBez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0"/>
            <p:cNvSpPr/>
            <p:nvPr/>
          </p:nvSpPr>
          <p:spPr>
            <a:xfrm>
              <a:off x="-697551" y="1784046"/>
              <a:ext cx="61732" cy="181376"/>
            </a:xfrm>
            <a:custGeom>
              <a:avLst/>
              <a:gdLst/>
              <a:ahLst/>
              <a:cxnLst/>
              <a:rect l="l" t="t" r="r" b="b"/>
              <a:pathLst>
                <a:path w="242" h="711" extrusionOk="0">
                  <a:moveTo>
                    <a:pt x="130" y="1"/>
                  </a:moveTo>
                  <a:lnTo>
                    <a:pt x="1" y="671"/>
                  </a:lnTo>
                  <a:lnTo>
                    <a:pt x="90" y="711"/>
                  </a:lnTo>
                  <a:lnTo>
                    <a:pt x="242" y="19"/>
                  </a:lnTo>
                  <a:lnTo>
                    <a:pt x="130" y="1"/>
                  </a:ln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0"/>
            <p:cNvSpPr/>
            <p:nvPr/>
          </p:nvSpPr>
          <p:spPr>
            <a:xfrm>
              <a:off x="-570007" y="1817208"/>
              <a:ext cx="66324" cy="176784"/>
            </a:xfrm>
            <a:custGeom>
              <a:avLst/>
              <a:gdLst/>
              <a:ahLst/>
              <a:cxnLst/>
              <a:rect l="l" t="t" r="r" b="b"/>
              <a:pathLst>
                <a:path w="260" h="693" extrusionOk="0">
                  <a:moveTo>
                    <a:pt x="171" y="0"/>
                  </a:moveTo>
                  <a:lnTo>
                    <a:pt x="1" y="670"/>
                  </a:lnTo>
                  <a:lnTo>
                    <a:pt x="113" y="693"/>
                  </a:lnTo>
                  <a:lnTo>
                    <a:pt x="260" y="23"/>
                  </a:lnTo>
                  <a:lnTo>
                    <a:pt x="171" y="0"/>
                  </a:ln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p:cNvSpPr/>
            <p:nvPr/>
          </p:nvSpPr>
          <p:spPr>
            <a:xfrm>
              <a:off x="-384303" y="1864911"/>
              <a:ext cx="70916" cy="171172"/>
            </a:xfrm>
            <a:custGeom>
              <a:avLst/>
              <a:gdLst/>
              <a:ahLst/>
              <a:cxnLst/>
              <a:rect l="l" t="t" r="r" b="b"/>
              <a:pathLst>
                <a:path w="278" h="671" extrusionOk="0">
                  <a:moveTo>
                    <a:pt x="166" y="1"/>
                  </a:moveTo>
                  <a:lnTo>
                    <a:pt x="1" y="671"/>
                  </a:lnTo>
                  <a:lnTo>
                    <a:pt x="113" y="671"/>
                  </a:lnTo>
                  <a:lnTo>
                    <a:pt x="278" y="37"/>
                  </a:lnTo>
                  <a:cubicBezTo>
                    <a:pt x="260" y="19"/>
                    <a:pt x="224" y="19"/>
                    <a:pt x="202" y="1"/>
                  </a:cubicBez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0"/>
            <p:cNvSpPr/>
            <p:nvPr/>
          </p:nvSpPr>
          <p:spPr>
            <a:xfrm>
              <a:off x="-436596" y="1845524"/>
              <a:ext cx="61732" cy="181631"/>
            </a:xfrm>
            <a:custGeom>
              <a:avLst/>
              <a:gdLst/>
              <a:ahLst/>
              <a:cxnLst/>
              <a:rect l="l" t="t" r="r" b="b"/>
              <a:pathLst>
                <a:path w="242" h="712" extrusionOk="0">
                  <a:moveTo>
                    <a:pt x="130" y="1"/>
                  </a:moveTo>
                  <a:lnTo>
                    <a:pt x="1" y="693"/>
                  </a:lnTo>
                  <a:lnTo>
                    <a:pt x="112" y="711"/>
                  </a:lnTo>
                  <a:lnTo>
                    <a:pt x="242" y="41"/>
                  </a:lnTo>
                  <a:lnTo>
                    <a:pt x="130" y="1"/>
                  </a:ln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p:nvPr/>
          </p:nvSpPr>
          <p:spPr>
            <a:xfrm>
              <a:off x="-508276" y="1832004"/>
              <a:ext cx="71936" cy="175764"/>
            </a:xfrm>
            <a:custGeom>
              <a:avLst/>
              <a:gdLst/>
              <a:ahLst/>
              <a:cxnLst/>
              <a:rect l="l" t="t" r="r" b="b"/>
              <a:pathLst>
                <a:path w="282" h="689" extrusionOk="0">
                  <a:moveTo>
                    <a:pt x="188" y="0"/>
                  </a:moveTo>
                  <a:lnTo>
                    <a:pt x="0" y="670"/>
                  </a:lnTo>
                  <a:lnTo>
                    <a:pt x="112" y="688"/>
                  </a:lnTo>
                  <a:lnTo>
                    <a:pt x="282" y="36"/>
                  </a:lnTo>
                  <a:lnTo>
                    <a:pt x="188" y="0"/>
                  </a:ln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0"/>
            <p:cNvSpPr/>
            <p:nvPr/>
          </p:nvSpPr>
          <p:spPr>
            <a:xfrm>
              <a:off x="-1179668" y="2349082"/>
              <a:ext cx="445136" cy="661474"/>
            </a:xfrm>
            <a:custGeom>
              <a:avLst/>
              <a:gdLst/>
              <a:ahLst/>
              <a:cxnLst/>
              <a:rect l="l" t="t" r="r" b="b"/>
              <a:pathLst>
                <a:path w="1745" h="2593" extrusionOk="0">
                  <a:moveTo>
                    <a:pt x="1373" y="0"/>
                  </a:moveTo>
                  <a:cubicBezTo>
                    <a:pt x="1324" y="0"/>
                    <a:pt x="1272" y="18"/>
                    <a:pt x="1221" y="59"/>
                  </a:cubicBezTo>
                  <a:cubicBezTo>
                    <a:pt x="510" y="595"/>
                    <a:pt x="215" y="1417"/>
                    <a:pt x="46" y="2253"/>
                  </a:cubicBezTo>
                  <a:cubicBezTo>
                    <a:pt x="1" y="2461"/>
                    <a:pt x="170" y="2593"/>
                    <a:pt x="333" y="2593"/>
                  </a:cubicBezTo>
                  <a:cubicBezTo>
                    <a:pt x="446" y="2593"/>
                    <a:pt x="555" y="2529"/>
                    <a:pt x="586" y="2382"/>
                  </a:cubicBezTo>
                  <a:cubicBezTo>
                    <a:pt x="716" y="1694"/>
                    <a:pt x="939" y="971"/>
                    <a:pt x="1515" y="524"/>
                  </a:cubicBezTo>
                  <a:cubicBezTo>
                    <a:pt x="1745" y="342"/>
                    <a:pt x="1589" y="0"/>
                    <a:pt x="13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 name="Google Shape;769;p40"/>
          <p:cNvGrpSpPr/>
          <p:nvPr/>
        </p:nvGrpSpPr>
        <p:grpSpPr>
          <a:xfrm rot="1968966" flipH="1">
            <a:off x="1267586" y="2494127"/>
            <a:ext cx="1586723" cy="1644475"/>
            <a:chOff x="-2371255" y="1410595"/>
            <a:chExt cx="1198656" cy="1242283"/>
          </a:xfrm>
        </p:grpSpPr>
        <p:sp>
          <p:nvSpPr>
            <p:cNvPr id="770" name="Google Shape;770;p40"/>
            <p:cNvSpPr/>
            <p:nvPr/>
          </p:nvSpPr>
          <p:spPr>
            <a:xfrm>
              <a:off x="-2371255" y="1410595"/>
              <a:ext cx="1138818" cy="1242283"/>
            </a:xfrm>
            <a:custGeom>
              <a:avLst/>
              <a:gdLst/>
              <a:ahLst/>
              <a:cxnLst/>
              <a:rect l="l" t="t" r="r" b="b"/>
              <a:pathLst>
                <a:path w="8068" h="8801" extrusionOk="0">
                  <a:moveTo>
                    <a:pt x="3246" y="0"/>
                  </a:moveTo>
                  <a:cubicBezTo>
                    <a:pt x="3168" y="0"/>
                    <a:pt x="3113" y="20"/>
                    <a:pt x="3086" y="62"/>
                  </a:cubicBezTo>
                  <a:lnTo>
                    <a:pt x="165" y="7338"/>
                  </a:lnTo>
                  <a:cubicBezTo>
                    <a:pt x="0" y="7624"/>
                    <a:pt x="1776" y="8800"/>
                    <a:pt x="2282" y="8800"/>
                  </a:cubicBezTo>
                  <a:cubicBezTo>
                    <a:pt x="2338" y="8800"/>
                    <a:pt x="2378" y="8786"/>
                    <a:pt x="2399" y="8754"/>
                  </a:cubicBezTo>
                  <a:lnTo>
                    <a:pt x="7759" y="3041"/>
                  </a:lnTo>
                  <a:cubicBezTo>
                    <a:pt x="8067" y="2560"/>
                    <a:pt x="4138" y="0"/>
                    <a:pt x="32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p:nvPr/>
          </p:nvSpPr>
          <p:spPr>
            <a:xfrm>
              <a:off x="-1893463" y="1463808"/>
              <a:ext cx="565175" cy="351329"/>
            </a:xfrm>
            <a:custGeom>
              <a:avLst/>
              <a:gdLst/>
              <a:ahLst/>
              <a:cxnLst/>
              <a:rect l="l" t="t" r="r" b="b"/>
              <a:pathLst>
                <a:path w="4004" h="2489" extrusionOk="0">
                  <a:moveTo>
                    <a:pt x="198" y="1"/>
                  </a:moveTo>
                  <a:cubicBezTo>
                    <a:pt x="147" y="1"/>
                    <a:pt x="111" y="13"/>
                    <a:pt x="95" y="37"/>
                  </a:cubicBezTo>
                  <a:cubicBezTo>
                    <a:pt x="1" y="207"/>
                    <a:pt x="765" y="877"/>
                    <a:pt x="1805" y="1547"/>
                  </a:cubicBezTo>
                  <a:cubicBezTo>
                    <a:pt x="2707" y="2106"/>
                    <a:pt x="3522" y="2489"/>
                    <a:pt x="3801" y="2489"/>
                  </a:cubicBezTo>
                  <a:cubicBezTo>
                    <a:pt x="3845" y="2489"/>
                    <a:pt x="3876" y="2479"/>
                    <a:pt x="3892" y="2459"/>
                  </a:cubicBezTo>
                  <a:cubicBezTo>
                    <a:pt x="4003" y="2289"/>
                    <a:pt x="3239" y="1619"/>
                    <a:pt x="2181" y="949"/>
                  </a:cubicBezTo>
                  <a:cubicBezTo>
                    <a:pt x="1293" y="380"/>
                    <a:pt x="489" y="1"/>
                    <a:pt x="198" y="1"/>
                  </a:cubicBezTo>
                  <a:close/>
                </a:path>
              </a:pathLst>
            </a:custGeom>
            <a:solidFill>
              <a:srgbClr val="033E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0"/>
            <p:cNvSpPr/>
            <p:nvPr/>
          </p:nvSpPr>
          <p:spPr>
            <a:xfrm>
              <a:off x="-2293058" y="1566142"/>
              <a:ext cx="888414" cy="997948"/>
            </a:xfrm>
            <a:custGeom>
              <a:avLst/>
              <a:gdLst/>
              <a:ahLst/>
              <a:cxnLst/>
              <a:rect l="l" t="t" r="r" b="b"/>
              <a:pathLst>
                <a:path w="6294" h="7070" extrusionOk="0">
                  <a:moveTo>
                    <a:pt x="6294" y="2404"/>
                  </a:moveTo>
                  <a:lnTo>
                    <a:pt x="6292" y="2406"/>
                  </a:lnTo>
                  <a:lnTo>
                    <a:pt x="6292" y="2406"/>
                  </a:lnTo>
                  <a:cubicBezTo>
                    <a:pt x="6292" y="2405"/>
                    <a:pt x="6293" y="2404"/>
                    <a:pt x="6294" y="2404"/>
                  </a:cubicBezTo>
                  <a:close/>
                  <a:moveTo>
                    <a:pt x="2497" y="0"/>
                  </a:moveTo>
                  <a:lnTo>
                    <a:pt x="1527" y="2439"/>
                  </a:lnTo>
                  <a:lnTo>
                    <a:pt x="134" y="5883"/>
                  </a:lnTo>
                  <a:cubicBezTo>
                    <a:pt x="0" y="6118"/>
                    <a:pt x="1466" y="7069"/>
                    <a:pt x="1855" y="7069"/>
                  </a:cubicBezTo>
                  <a:cubicBezTo>
                    <a:pt x="1895" y="7069"/>
                    <a:pt x="1924" y="7059"/>
                    <a:pt x="1938" y="7036"/>
                  </a:cubicBezTo>
                  <a:lnTo>
                    <a:pt x="5123" y="3650"/>
                  </a:lnTo>
                  <a:lnTo>
                    <a:pt x="6292" y="2406"/>
                  </a:lnTo>
                  <a:lnTo>
                    <a:pt x="6292" y="2406"/>
                  </a:lnTo>
                  <a:cubicBezTo>
                    <a:pt x="6242" y="2458"/>
                    <a:pt x="6165" y="2481"/>
                    <a:pt x="6066" y="2481"/>
                  </a:cubicBezTo>
                  <a:cubicBezTo>
                    <a:pt x="5151" y="2481"/>
                    <a:pt x="2380" y="455"/>
                    <a:pt x="24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p:nvPr/>
          </p:nvSpPr>
          <p:spPr>
            <a:xfrm>
              <a:off x="-2293058" y="1910408"/>
              <a:ext cx="723265" cy="653677"/>
            </a:xfrm>
            <a:custGeom>
              <a:avLst/>
              <a:gdLst/>
              <a:ahLst/>
              <a:cxnLst/>
              <a:rect l="l" t="t" r="r" b="b"/>
              <a:pathLst>
                <a:path w="5124" h="4631" extrusionOk="0">
                  <a:moveTo>
                    <a:pt x="1527" y="0"/>
                  </a:moveTo>
                  <a:lnTo>
                    <a:pt x="898" y="1582"/>
                  </a:lnTo>
                  <a:lnTo>
                    <a:pt x="134" y="3444"/>
                  </a:lnTo>
                  <a:cubicBezTo>
                    <a:pt x="0" y="3679"/>
                    <a:pt x="1466" y="4630"/>
                    <a:pt x="1855" y="4630"/>
                  </a:cubicBezTo>
                  <a:cubicBezTo>
                    <a:pt x="1895" y="4630"/>
                    <a:pt x="1924" y="4620"/>
                    <a:pt x="1938" y="4597"/>
                  </a:cubicBezTo>
                  <a:lnTo>
                    <a:pt x="4413" y="1957"/>
                  </a:lnTo>
                  <a:lnTo>
                    <a:pt x="5123" y="1211"/>
                  </a:lnTo>
                  <a:cubicBezTo>
                    <a:pt x="4899" y="929"/>
                    <a:pt x="4486" y="648"/>
                    <a:pt x="3770" y="648"/>
                  </a:cubicBezTo>
                  <a:cubicBezTo>
                    <a:pt x="3589" y="648"/>
                    <a:pt x="3389" y="666"/>
                    <a:pt x="3167" y="706"/>
                  </a:cubicBezTo>
                  <a:cubicBezTo>
                    <a:pt x="3009" y="733"/>
                    <a:pt x="2864" y="745"/>
                    <a:pt x="2733" y="745"/>
                  </a:cubicBezTo>
                  <a:cubicBezTo>
                    <a:pt x="2028" y="745"/>
                    <a:pt x="1685" y="392"/>
                    <a:pt x="1527" y="0"/>
                  </a:cubicBez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0"/>
            <p:cNvSpPr/>
            <p:nvPr/>
          </p:nvSpPr>
          <p:spPr>
            <a:xfrm>
              <a:off x="-1825288" y="1734252"/>
              <a:ext cx="652689" cy="347094"/>
            </a:xfrm>
            <a:custGeom>
              <a:avLst/>
              <a:gdLst/>
              <a:ahLst/>
              <a:cxnLst/>
              <a:rect l="l" t="t" r="r" b="b"/>
              <a:pathLst>
                <a:path w="4624" h="2459" extrusionOk="0">
                  <a:moveTo>
                    <a:pt x="4046" y="0"/>
                  </a:moveTo>
                  <a:cubicBezTo>
                    <a:pt x="3966" y="0"/>
                    <a:pt x="3877" y="12"/>
                    <a:pt x="3779" y="38"/>
                  </a:cubicBezTo>
                  <a:cubicBezTo>
                    <a:pt x="3167" y="208"/>
                    <a:pt x="3109" y="525"/>
                    <a:pt x="2792" y="726"/>
                  </a:cubicBezTo>
                  <a:cubicBezTo>
                    <a:pt x="2033" y="1231"/>
                    <a:pt x="2198" y="949"/>
                    <a:pt x="1564" y="1530"/>
                  </a:cubicBezTo>
                  <a:cubicBezTo>
                    <a:pt x="1139" y="1918"/>
                    <a:pt x="0" y="1918"/>
                    <a:pt x="0" y="1918"/>
                  </a:cubicBezTo>
                  <a:lnTo>
                    <a:pt x="1809" y="2459"/>
                  </a:lnTo>
                  <a:cubicBezTo>
                    <a:pt x="1809" y="2459"/>
                    <a:pt x="2256" y="1977"/>
                    <a:pt x="2850" y="1360"/>
                  </a:cubicBezTo>
                  <a:cubicBezTo>
                    <a:pt x="3426" y="748"/>
                    <a:pt x="3855" y="560"/>
                    <a:pt x="4266" y="431"/>
                  </a:cubicBezTo>
                  <a:cubicBezTo>
                    <a:pt x="4624" y="322"/>
                    <a:pt x="4471" y="0"/>
                    <a:pt x="4046" y="0"/>
                  </a:cubicBez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p:cNvSpPr/>
            <p:nvPr/>
          </p:nvSpPr>
          <p:spPr>
            <a:xfrm>
              <a:off x="-1325900" y="1617239"/>
              <a:ext cx="78904" cy="71564"/>
            </a:xfrm>
            <a:custGeom>
              <a:avLst/>
              <a:gdLst/>
              <a:ahLst/>
              <a:cxnLst/>
              <a:rect l="l" t="t" r="r" b="b"/>
              <a:pathLst>
                <a:path w="559" h="507" extrusionOk="0">
                  <a:moveTo>
                    <a:pt x="251" y="1"/>
                  </a:moveTo>
                  <a:cubicBezTo>
                    <a:pt x="203" y="1"/>
                    <a:pt x="153" y="14"/>
                    <a:pt x="112" y="49"/>
                  </a:cubicBezTo>
                  <a:cubicBezTo>
                    <a:pt x="0" y="125"/>
                    <a:pt x="0" y="255"/>
                    <a:pt x="0" y="255"/>
                  </a:cubicBezTo>
                  <a:cubicBezTo>
                    <a:pt x="0" y="394"/>
                    <a:pt x="137" y="506"/>
                    <a:pt x="272" y="506"/>
                  </a:cubicBezTo>
                  <a:cubicBezTo>
                    <a:pt x="336" y="506"/>
                    <a:pt x="399" y="481"/>
                    <a:pt x="447" y="420"/>
                  </a:cubicBezTo>
                  <a:cubicBezTo>
                    <a:pt x="558" y="308"/>
                    <a:pt x="558" y="197"/>
                    <a:pt x="447" y="85"/>
                  </a:cubicBezTo>
                  <a:cubicBezTo>
                    <a:pt x="413" y="40"/>
                    <a:pt x="334" y="1"/>
                    <a:pt x="251" y="1"/>
                  </a:cubicBez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0"/>
            <p:cNvSpPr/>
            <p:nvPr/>
          </p:nvSpPr>
          <p:spPr>
            <a:xfrm>
              <a:off x="-1774897" y="1741169"/>
              <a:ext cx="352034" cy="264661"/>
            </a:xfrm>
            <a:custGeom>
              <a:avLst/>
              <a:gdLst/>
              <a:ahLst/>
              <a:cxnLst/>
              <a:rect l="l" t="t" r="r" b="b"/>
              <a:pathLst>
                <a:path w="2494" h="1875" extrusionOk="0">
                  <a:moveTo>
                    <a:pt x="1872" y="0"/>
                  </a:moveTo>
                  <a:cubicBezTo>
                    <a:pt x="1527" y="0"/>
                    <a:pt x="1376" y="760"/>
                    <a:pt x="983" y="1199"/>
                  </a:cubicBezTo>
                  <a:cubicBezTo>
                    <a:pt x="559" y="1704"/>
                    <a:pt x="1" y="1852"/>
                    <a:pt x="1" y="1852"/>
                  </a:cubicBezTo>
                  <a:cubicBezTo>
                    <a:pt x="1" y="1852"/>
                    <a:pt x="116" y="1875"/>
                    <a:pt x="299" y="1875"/>
                  </a:cubicBezTo>
                  <a:cubicBezTo>
                    <a:pt x="726" y="1875"/>
                    <a:pt x="1522" y="1748"/>
                    <a:pt x="2082" y="900"/>
                  </a:cubicBezTo>
                  <a:lnTo>
                    <a:pt x="2082" y="900"/>
                  </a:lnTo>
                  <a:cubicBezTo>
                    <a:pt x="2082" y="900"/>
                    <a:pt x="1911" y="940"/>
                    <a:pt x="1761" y="940"/>
                  </a:cubicBezTo>
                  <a:cubicBezTo>
                    <a:pt x="1636" y="940"/>
                    <a:pt x="1525" y="912"/>
                    <a:pt x="1542" y="811"/>
                  </a:cubicBezTo>
                  <a:cubicBezTo>
                    <a:pt x="1582" y="587"/>
                    <a:pt x="2493" y="306"/>
                    <a:pt x="2029" y="47"/>
                  </a:cubicBezTo>
                  <a:cubicBezTo>
                    <a:pt x="1972" y="15"/>
                    <a:pt x="1920" y="0"/>
                    <a:pt x="1872" y="0"/>
                  </a:cubicBez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0"/>
            <p:cNvSpPr/>
            <p:nvPr/>
          </p:nvSpPr>
          <p:spPr>
            <a:xfrm>
              <a:off x="-2077522" y="1885848"/>
              <a:ext cx="302772" cy="138188"/>
            </a:xfrm>
            <a:custGeom>
              <a:avLst/>
              <a:gdLst/>
              <a:ahLst/>
              <a:cxnLst/>
              <a:rect l="l" t="t" r="r" b="b"/>
              <a:pathLst>
                <a:path w="2145" h="979" extrusionOk="0">
                  <a:moveTo>
                    <a:pt x="190" y="1"/>
                  </a:moveTo>
                  <a:cubicBezTo>
                    <a:pt x="0" y="1"/>
                    <a:pt x="0" y="174"/>
                    <a:pt x="0" y="174"/>
                  </a:cubicBezTo>
                  <a:cubicBezTo>
                    <a:pt x="0" y="174"/>
                    <a:pt x="94" y="639"/>
                    <a:pt x="653" y="862"/>
                  </a:cubicBezTo>
                  <a:cubicBezTo>
                    <a:pt x="871" y="949"/>
                    <a:pt x="1096" y="979"/>
                    <a:pt x="1303" y="979"/>
                  </a:cubicBezTo>
                  <a:cubicBezTo>
                    <a:pt x="1769" y="979"/>
                    <a:pt x="2145" y="827"/>
                    <a:pt x="2145" y="827"/>
                  </a:cubicBezTo>
                  <a:lnTo>
                    <a:pt x="2145" y="827"/>
                  </a:lnTo>
                  <a:cubicBezTo>
                    <a:pt x="2104" y="831"/>
                    <a:pt x="2064" y="833"/>
                    <a:pt x="2024" y="833"/>
                  </a:cubicBezTo>
                  <a:cubicBezTo>
                    <a:pt x="1342" y="833"/>
                    <a:pt x="852" y="240"/>
                    <a:pt x="429" y="63"/>
                  </a:cubicBezTo>
                  <a:cubicBezTo>
                    <a:pt x="327" y="18"/>
                    <a:pt x="249" y="1"/>
                    <a:pt x="190"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0"/>
            <p:cNvSpPr/>
            <p:nvPr/>
          </p:nvSpPr>
          <p:spPr>
            <a:xfrm>
              <a:off x="-2293058" y="2133566"/>
              <a:ext cx="623047" cy="430515"/>
            </a:xfrm>
            <a:custGeom>
              <a:avLst/>
              <a:gdLst/>
              <a:ahLst/>
              <a:cxnLst/>
              <a:rect l="l" t="t" r="r" b="b"/>
              <a:pathLst>
                <a:path w="4414" h="3050" extrusionOk="0">
                  <a:moveTo>
                    <a:pt x="898" y="1"/>
                  </a:moveTo>
                  <a:lnTo>
                    <a:pt x="134" y="1863"/>
                  </a:lnTo>
                  <a:cubicBezTo>
                    <a:pt x="0" y="2098"/>
                    <a:pt x="1466" y="3049"/>
                    <a:pt x="1855" y="3049"/>
                  </a:cubicBezTo>
                  <a:cubicBezTo>
                    <a:pt x="1895" y="3049"/>
                    <a:pt x="1924" y="3039"/>
                    <a:pt x="1938" y="3016"/>
                  </a:cubicBezTo>
                  <a:lnTo>
                    <a:pt x="4413" y="376"/>
                  </a:lnTo>
                  <a:cubicBezTo>
                    <a:pt x="4160" y="311"/>
                    <a:pt x="3917" y="176"/>
                    <a:pt x="3429" y="176"/>
                  </a:cubicBezTo>
                  <a:cubicBezTo>
                    <a:pt x="3349" y="176"/>
                    <a:pt x="3262" y="180"/>
                    <a:pt x="3167" y="188"/>
                  </a:cubicBezTo>
                  <a:cubicBezTo>
                    <a:pt x="2693" y="233"/>
                    <a:pt x="2232" y="291"/>
                    <a:pt x="1842" y="291"/>
                  </a:cubicBezTo>
                  <a:cubicBezTo>
                    <a:pt x="1420" y="291"/>
                    <a:pt x="1081" y="224"/>
                    <a:pt x="898" y="1"/>
                  </a:cubicBezTo>
                  <a:close/>
                </a:path>
              </a:pathLst>
            </a:custGeom>
            <a:solidFill>
              <a:srgbClr val="DADADA">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8"/>
        <p:cNvGrpSpPr/>
        <p:nvPr/>
      </p:nvGrpSpPr>
      <p:grpSpPr>
        <a:xfrm>
          <a:off x="0" y="0"/>
          <a:ext cx="0" cy="0"/>
          <a:chOff x="0" y="0"/>
          <a:chExt cx="0" cy="0"/>
        </a:xfrm>
      </p:grpSpPr>
      <p:grpSp>
        <p:nvGrpSpPr>
          <p:cNvPr id="59" name="Google Shape;59;p5"/>
          <p:cNvGrpSpPr/>
          <p:nvPr/>
        </p:nvGrpSpPr>
        <p:grpSpPr>
          <a:xfrm>
            <a:off x="0" y="0"/>
            <a:ext cx="9144007" cy="5143503"/>
            <a:chOff x="0" y="0"/>
            <a:chExt cx="9144007" cy="5143503"/>
          </a:xfrm>
        </p:grpSpPr>
        <p:grpSp>
          <p:nvGrpSpPr>
            <p:cNvPr id="60" name="Google Shape;60;p5"/>
            <p:cNvGrpSpPr/>
            <p:nvPr/>
          </p:nvGrpSpPr>
          <p:grpSpPr>
            <a:xfrm flipH="1">
              <a:off x="0" y="0"/>
              <a:ext cx="9144007" cy="5143503"/>
              <a:chOff x="0" y="0"/>
              <a:chExt cx="9144007" cy="5143503"/>
            </a:xfrm>
          </p:grpSpPr>
          <p:sp>
            <p:nvSpPr>
              <p:cNvPr id="61" name="Google Shape;61;p5"/>
              <p:cNvSpPr/>
              <p:nvPr/>
            </p:nvSpPr>
            <p:spPr>
              <a:xfrm>
                <a:off x="0" y="1343937"/>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0" y="0"/>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4231368" y="0"/>
                <a:ext cx="1683185" cy="227941"/>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a:off x="7252879" y="0"/>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rot="10800000">
                <a:off x="8926508" y="2642863"/>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rot="10800000">
                <a:off x="7253764" y="3998657"/>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rot="10800000">
                <a:off x="0" y="2870457"/>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rot="10800000">
                <a:off x="3654686" y="4839577"/>
                <a:ext cx="2244192" cy="303926"/>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5"/>
            <p:cNvSpPr/>
            <p:nvPr/>
          </p:nvSpPr>
          <p:spPr>
            <a:xfrm flipH="1">
              <a:off x="435572" y="540000"/>
              <a:ext cx="427840" cy="298630"/>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rot="-7711163" flipH="1">
              <a:off x="7947470" y="297680"/>
              <a:ext cx="549557" cy="372470"/>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rot="-2700000" flipH="1">
              <a:off x="8310486" y="4280974"/>
              <a:ext cx="427839" cy="298633"/>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5"/>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3" name="Google Shape;73;p5"/>
          <p:cNvSpPr txBox="1">
            <a:spLocks noGrp="1"/>
          </p:cNvSpPr>
          <p:nvPr>
            <p:ph type="subTitle" idx="1"/>
          </p:nvPr>
        </p:nvSpPr>
        <p:spPr>
          <a:xfrm>
            <a:off x="1510327" y="2437267"/>
            <a:ext cx="25557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74" name="Google Shape;74;p5"/>
          <p:cNvSpPr txBox="1">
            <a:spLocks noGrp="1"/>
          </p:cNvSpPr>
          <p:nvPr>
            <p:ph type="title" idx="2"/>
          </p:nvPr>
        </p:nvSpPr>
        <p:spPr>
          <a:xfrm>
            <a:off x="1510325" y="2061725"/>
            <a:ext cx="2555700" cy="417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75" name="Google Shape;75;p5"/>
          <p:cNvSpPr txBox="1">
            <a:spLocks noGrp="1"/>
          </p:cNvSpPr>
          <p:nvPr>
            <p:ph type="subTitle" idx="3"/>
          </p:nvPr>
        </p:nvSpPr>
        <p:spPr>
          <a:xfrm>
            <a:off x="5362327" y="2437267"/>
            <a:ext cx="25557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76" name="Google Shape;76;p5"/>
          <p:cNvSpPr txBox="1">
            <a:spLocks noGrp="1"/>
          </p:cNvSpPr>
          <p:nvPr>
            <p:ph type="title" idx="4"/>
          </p:nvPr>
        </p:nvSpPr>
        <p:spPr>
          <a:xfrm>
            <a:off x="5362325" y="2061725"/>
            <a:ext cx="2555700" cy="417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78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7"/>
        <p:cNvGrpSpPr/>
        <p:nvPr/>
      </p:nvGrpSpPr>
      <p:grpSpPr>
        <a:xfrm>
          <a:off x="0" y="0"/>
          <a:ext cx="0" cy="0"/>
          <a:chOff x="0" y="0"/>
          <a:chExt cx="0" cy="0"/>
        </a:xfrm>
      </p:grpSpPr>
      <p:sp>
        <p:nvSpPr>
          <p:cNvPr id="78" name="Google Shape;78;p6"/>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79" name="Google Shape;79;p6"/>
          <p:cNvGrpSpPr/>
          <p:nvPr/>
        </p:nvGrpSpPr>
        <p:grpSpPr>
          <a:xfrm rot="10800000" flipH="1">
            <a:off x="0" y="0"/>
            <a:ext cx="9144007" cy="5143503"/>
            <a:chOff x="0" y="0"/>
            <a:chExt cx="9144007" cy="5143503"/>
          </a:xfrm>
        </p:grpSpPr>
        <p:grpSp>
          <p:nvGrpSpPr>
            <p:cNvPr id="80" name="Google Shape;80;p6"/>
            <p:cNvGrpSpPr/>
            <p:nvPr/>
          </p:nvGrpSpPr>
          <p:grpSpPr>
            <a:xfrm>
              <a:off x="0" y="0"/>
              <a:ext cx="9144007" cy="5143503"/>
              <a:chOff x="0" y="0"/>
              <a:chExt cx="9144007" cy="5143503"/>
            </a:xfrm>
          </p:grpSpPr>
          <p:sp>
            <p:nvSpPr>
              <p:cNvPr id="81" name="Google Shape;81;p6"/>
              <p:cNvSpPr/>
              <p:nvPr/>
            </p:nvSpPr>
            <p:spPr>
              <a:xfrm>
                <a:off x="0" y="1343937"/>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p:cNvSpPr/>
              <p:nvPr/>
            </p:nvSpPr>
            <p:spPr>
              <a:xfrm>
                <a:off x="0" y="0"/>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p:cNvSpPr/>
              <p:nvPr/>
            </p:nvSpPr>
            <p:spPr>
              <a:xfrm>
                <a:off x="4231368" y="0"/>
                <a:ext cx="1683185" cy="227941"/>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6"/>
              <p:cNvSpPr/>
              <p:nvPr/>
            </p:nvSpPr>
            <p:spPr>
              <a:xfrm>
                <a:off x="7252879" y="0"/>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6"/>
              <p:cNvSpPr/>
              <p:nvPr/>
            </p:nvSpPr>
            <p:spPr>
              <a:xfrm rot="10800000">
                <a:off x="8926508" y="2642863"/>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rot="10800000">
                <a:off x="7253764" y="3998657"/>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6"/>
              <p:cNvSpPr/>
              <p:nvPr/>
            </p:nvSpPr>
            <p:spPr>
              <a:xfrm rot="10800000">
                <a:off x="0" y="2870457"/>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6"/>
              <p:cNvSpPr/>
              <p:nvPr/>
            </p:nvSpPr>
            <p:spPr>
              <a:xfrm rot="10800000">
                <a:off x="3654686" y="4839577"/>
                <a:ext cx="2244192" cy="303926"/>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6"/>
            <p:cNvSpPr/>
            <p:nvPr/>
          </p:nvSpPr>
          <p:spPr>
            <a:xfrm>
              <a:off x="8064470" y="4509300"/>
              <a:ext cx="427840" cy="298630"/>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6"/>
            <p:cNvSpPr/>
            <p:nvPr/>
          </p:nvSpPr>
          <p:spPr>
            <a:xfrm rot="7711163">
              <a:off x="646980" y="297680"/>
              <a:ext cx="549557" cy="372470"/>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1"/>
        <p:cNvGrpSpPr/>
        <p:nvPr/>
      </p:nvGrpSpPr>
      <p:grpSpPr>
        <a:xfrm>
          <a:off x="0" y="0"/>
          <a:ext cx="0" cy="0"/>
          <a:chOff x="0" y="0"/>
          <a:chExt cx="0" cy="0"/>
        </a:xfrm>
      </p:grpSpPr>
      <p:sp>
        <p:nvSpPr>
          <p:cNvPr id="92" name="Google Shape;92;p7"/>
          <p:cNvSpPr/>
          <p:nvPr/>
        </p:nvSpPr>
        <p:spPr>
          <a:xfrm rot="-6034883" flipH="1">
            <a:off x="157881" y="-440652"/>
            <a:ext cx="5378387" cy="5528858"/>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7"/>
          <p:cNvGrpSpPr/>
          <p:nvPr/>
        </p:nvGrpSpPr>
        <p:grpSpPr>
          <a:xfrm>
            <a:off x="0" y="0"/>
            <a:ext cx="9144007" cy="5143503"/>
            <a:chOff x="0" y="0"/>
            <a:chExt cx="9144007" cy="5143503"/>
          </a:xfrm>
        </p:grpSpPr>
        <p:sp>
          <p:nvSpPr>
            <p:cNvPr id="94" name="Google Shape;94;p7"/>
            <p:cNvSpPr/>
            <p:nvPr/>
          </p:nvSpPr>
          <p:spPr>
            <a:xfrm>
              <a:off x="0" y="1343937"/>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p:cNvSpPr/>
            <p:nvPr/>
          </p:nvSpPr>
          <p:spPr>
            <a:xfrm>
              <a:off x="0" y="0"/>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p:cNvSpPr/>
            <p:nvPr/>
          </p:nvSpPr>
          <p:spPr>
            <a:xfrm>
              <a:off x="4231368" y="0"/>
              <a:ext cx="1683185" cy="227941"/>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7"/>
            <p:cNvSpPr/>
            <p:nvPr/>
          </p:nvSpPr>
          <p:spPr>
            <a:xfrm>
              <a:off x="7252879" y="0"/>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rot="10800000">
              <a:off x="8926508" y="2642863"/>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7"/>
            <p:cNvSpPr/>
            <p:nvPr/>
          </p:nvSpPr>
          <p:spPr>
            <a:xfrm rot="10800000">
              <a:off x="7253764" y="3998657"/>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7"/>
            <p:cNvSpPr/>
            <p:nvPr/>
          </p:nvSpPr>
          <p:spPr>
            <a:xfrm rot="10800000">
              <a:off x="0" y="2870457"/>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p:nvPr/>
          </p:nvSpPr>
          <p:spPr>
            <a:xfrm rot="10800000">
              <a:off x="3654686" y="4839577"/>
              <a:ext cx="2244192" cy="303926"/>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7"/>
          <p:cNvSpPr txBox="1">
            <a:spLocks noGrp="1"/>
          </p:cNvSpPr>
          <p:nvPr>
            <p:ph type="title"/>
          </p:nvPr>
        </p:nvSpPr>
        <p:spPr>
          <a:xfrm>
            <a:off x="1006089" y="1347910"/>
            <a:ext cx="4021800" cy="519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algn="r" rtl="0">
              <a:spcBef>
                <a:spcPts val="0"/>
              </a:spcBef>
              <a:spcAft>
                <a:spcPts val="0"/>
              </a:spcAft>
              <a:buSzPts val="2800"/>
              <a:buNone/>
              <a:defRPr>
                <a:latin typeface="Roboto"/>
                <a:ea typeface="Roboto"/>
                <a:cs typeface="Roboto"/>
                <a:sym typeface="Roboto"/>
              </a:defRPr>
            </a:lvl2pPr>
            <a:lvl3pPr lvl="2" algn="r" rtl="0">
              <a:spcBef>
                <a:spcPts val="0"/>
              </a:spcBef>
              <a:spcAft>
                <a:spcPts val="0"/>
              </a:spcAft>
              <a:buSzPts val="2800"/>
              <a:buNone/>
              <a:defRPr>
                <a:latin typeface="Roboto"/>
                <a:ea typeface="Roboto"/>
                <a:cs typeface="Roboto"/>
                <a:sym typeface="Roboto"/>
              </a:defRPr>
            </a:lvl3pPr>
            <a:lvl4pPr lvl="3" algn="r" rtl="0">
              <a:spcBef>
                <a:spcPts val="0"/>
              </a:spcBef>
              <a:spcAft>
                <a:spcPts val="0"/>
              </a:spcAft>
              <a:buSzPts val="2800"/>
              <a:buNone/>
              <a:defRPr>
                <a:latin typeface="Roboto"/>
                <a:ea typeface="Roboto"/>
                <a:cs typeface="Roboto"/>
                <a:sym typeface="Roboto"/>
              </a:defRPr>
            </a:lvl4pPr>
            <a:lvl5pPr lvl="4" algn="r" rtl="0">
              <a:spcBef>
                <a:spcPts val="0"/>
              </a:spcBef>
              <a:spcAft>
                <a:spcPts val="0"/>
              </a:spcAft>
              <a:buSzPts val="2800"/>
              <a:buNone/>
              <a:defRPr>
                <a:latin typeface="Roboto"/>
                <a:ea typeface="Roboto"/>
                <a:cs typeface="Roboto"/>
                <a:sym typeface="Roboto"/>
              </a:defRPr>
            </a:lvl5pPr>
            <a:lvl6pPr lvl="5" algn="r" rtl="0">
              <a:spcBef>
                <a:spcPts val="0"/>
              </a:spcBef>
              <a:spcAft>
                <a:spcPts val="0"/>
              </a:spcAft>
              <a:buSzPts val="2800"/>
              <a:buNone/>
              <a:defRPr>
                <a:latin typeface="Roboto"/>
                <a:ea typeface="Roboto"/>
                <a:cs typeface="Roboto"/>
                <a:sym typeface="Roboto"/>
              </a:defRPr>
            </a:lvl6pPr>
            <a:lvl7pPr lvl="6" algn="r" rtl="0">
              <a:spcBef>
                <a:spcPts val="0"/>
              </a:spcBef>
              <a:spcAft>
                <a:spcPts val="0"/>
              </a:spcAft>
              <a:buSzPts val="2800"/>
              <a:buNone/>
              <a:defRPr>
                <a:latin typeface="Roboto"/>
                <a:ea typeface="Roboto"/>
                <a:cs typeface="Roboto"/>
                <a:sym typeface="Roboto"/>
              </a:defRPr>
            </a:lvl7pPr>
            <a:lvl8pPr lvl="7" algn="r" rtl="0">
              <a:spcBef>
                <a:spcPts val="0"/>
              </a:spcBef>
              <a:spcAft>
                <a:spcPts val="0"/>
              </a:spcAft>
              <a:buSzPts val="2800"/>
              <a:buNone/>
              <a:defRPr>
                <a:latin typeface="Roboto"/>
                <a:ea typeface="Roboto"/>
                <a:cs typeface="Roboto"/>
                <a:sym typeface="Roboto"/>
              </a:defRPr>
            </a:lvl8pPr>
            <a:lvl9pPr lvl="8" algn="r" rtl="0">
              <a:spcBef>
                <a:spcPts val="0"/>
              </a:spcBef>
              <a:spcAft>
                <a:spcPts val="0"/>
              </a:spcAft>
              <a:buSzPts val="2800"/>
              <a:buNone/>
              <a:defRPr>
                <a:latin typeface="Roboto"/>
                <a:ea typeface="Roboto"/>
                <a:cs typeface="Roboto"/>
                <a:sym typeface="Roboto"/>
              </a:defRPr>
            </a:lvl9pPr>
          </a:lstStyle>
          <a:p>
            <a:endParaRPr/>
          </a:p>
        </p:txBody>
      </p:sp>
      <p:sp>
        <p:nvSpPr>
          <p:cNvPr id="103" name="Google Shape;103;p7"/>
          <p:cNvSpPr txBox="1">
            <a:spLocks noGrp="1"/>
          </p:cNvSpPr>
          <p:nvPr>
            <p:ph type="subTitle" idx="1"/>
          </p:nvPr>
        </p:nvSpPr>
        <p:spPr>
          <a:xfrm>
            <a:off x="1006100" y="1896558"/>
            <a:ext cx="4236600" cy="2205300"/>
          </a:xfrm>
          <a:prstGeom prst="rect">
            <a:avLst/>
          </a:prstGeom>
        </p:spPr>
        <p:txBody>
          <a:bodyPr spcFirstLastPara="1" wrap="square" lIns="91425" tIns="91425" rIns="91425" bIns="91425" anchor="t" anchorCtr="0">
            <a:noAutofit/>
          </a:bodyPr>
          <a:lstStyle>
            <a:lvl1pPr marR="245595" lvl="0" rtl="0">
              <a:lnSpc>
                <a:spcPct val="100000"/>
              </a:lnSpc>
              <a:spcBef>
                <a:spcPts val="0"/>
              </a:spcBef>
              <a:spcAft>
                <a:spcPts val="0"/>
              </a:spcAft>
              <a:buSzPts val="1400"/>
              <a:buChar char="●"/>
              <a:defRPr/>
            </a:lvl1pPr>
            <a:lvl2pPr lvl="1" algn="r" rtl="0">
              <a:lnSpc>
                <a:spcPct val="100000"/>
              </a:lnSpc>
              <a:spcBef>
                <a:spcPts val="1600"/>
              </a:spcBef>
              <a:spcAft>
                <a:spcPts val="0"/>
              </a:spcAft>
              <a:buSzPts val="1400"/>
              <a:buChar char="○"/>
              <a:defRPr sz="2100"/>
            </a:lvl2pPr>
            <a:lvl3pPr lvl="2" algn="r" rtl="0">
              <a:lnSpc>
                <a:spcPct val="100000"/>
              </a:lnSpc>
              <a:spcBef>
                <a:spcPts val="0"/>
              </a:spcBef>
              <a:spcAft>
                <a:spcPts val="0"/>
              </a:spcAft>
              <a:buSzPts val="1400"/>
              <a:buChar char="■"/>
              <a:defRPr sz="2100"/>
            </a:lvl3pPr>
            <a:lvl4pPr lvl="3" algn="r" rtl="0">
              <a:lnSpc>
                <a:spcPct val="100000"/>
              </a:lnSpc>
              <a:spcBef>
                <a:spcPts val="0"/>
              </a:spcBef>
              <a:spcAft>
                <a:spcPts val="0"/>
              </a:spcAft>
              <a:buSzPts val="1400"/>
              <a:buChar char="●"/>
              <a:defRPr sz="2100"/>
            </a:lvl4pPr>
            <a:lvl5pPr lvl="4" algn="r" rtl="0">
              <a:lnSpc>
                <a:spcPct val="100000"/>
              </a:lnSpc>
              <a:spcBef>
                <a:spcPts val="0"/>
              </a:spcBef>
              <a:spcAft>
                <a:spcPts val="0"/>
              </a:spcAft>
              <a:buSzPts val="1400"/>
              <a:buChar char="○"/>
              <a:defRPr sz="2100"/>
            </a:lvl5pPr>
            <a:lvl6pPr lvl="5" algn="r" rtl="0">
              <a:lnSpc>
                <a:spcPct val="100000"/>
              </a:lnSpc>
              <a:spcBef>
                <a:spcPts val="0"/>
              </a:spcBef>
              <a:spcAft>
                <a:spcPts val="0"/>
              </a:spcAft>
              <a:buSzPts val="1400"/>
              <a:buChar char="■"/>
              <a:defRPr sz="2100"/>
            </a:lvl6pPr>
            <a:lvl7pPr lvl="6" algn="r" rtl="0">
              <a:lnSpc>
                <a:spcPct val="100000"/>
              </a:lnSpc>
              <a:spcBef>
                <a:spcPts val="0"/>
              </a:spcBef>
              <a:spcAft>
                <a:spcPts val="0"/>
              </a:spcAft>
              <a:buSzPts val="1400"/>
              <a:buChar char="●"/>
              <a:defRPr sz="2100"/>
            </a:lvl7pPr>
            <a:lvl8pPr lvl="7" algn="r" rtl="0">
              <a:lnSpc>
                <a:spcPct val="100000"/>
              </a:lnSpc>
              <a:spcBef>
                <a:spcPts val="0"/>
              </a:spcBef>
              <a:spcAft>
                <a:spcPts val="0"/>
              </a:spcAft>
              <a:buSzPts val="1400"/>
              <a:buChar char="○"/>
              <a:defRPr sz="2100"/>
            </a:lvl8pPr>
            <a:lvl9pPr lvl="8" algn="r" rtl="0">
              <a:lnSpc>
                <a:spcPct val="100000"/>
              </a:lnSpc>
              <a:spcBef>
                <a:spcPts val="0"/>
              </a:spcBef>
              <a:spcAft>
                <a:spcPts val="0"/>
              </a:spcAft>
              <a:buSzPts val="1400"/>
              <a:buChar char="■"/>
              <a:defRPr sz="2100"/>
            </a:lvl9pPr>
          </a:lstStyle>
          <a:p>
            <a:endParaRPr/>
          </a:p>
        </p:txBody>
      </p:sp>
      <p:sp>
        <p:nvSpPr>
          <p:cNvPr id="104" name="Google Shape;104;p7"/>
          <p:cNvSpPr/>
          <p:nvPr/>
        </p:nvSpPr>
        <p:spPr>
          <a:xfrm rot="7711163">
            <a:off x="646980" y="297680"/>
            <a:ext cx="549557" cy="372470"/>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7"/>
          <p:cNvSpPr/>
          <p:nvPr/>
        </p:nvSpPr>
        <p:spPr>
          <a:xfrm rot="-9869848">
            <a:off x="8261376" y="531582"/>
            <a:ext cx="549560" cy="372468"/>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7"/>
          <p:cNvSpPr/>
          <p:nvPr/>
        </p:nvSpPr>
        <p:spPr>
          <a:xfrm rot="7420970">
            <a:off x="4450576" y="4515285"/>
            <a:ext cx="549562" cy="372466"/>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7"/>
        <p:cNvGrpSpPr/>
        <p:nvPr/>
      </p:nvGrpSpPr>
      <p:grpSpPr>
        <a:xfrm>
          <a:off x="0" y="0"/>
          <a:ext cx="0" cy="0"/>
          <a:chOff x="0" y="0"/>
          <a:chExt cx="0" cy="0"/>
        </a:xfrm>
      </p:grpSpPr>
      <p:sp>
        <p:nvSpPr>
          <p:cNvPr id="108" name="Google Shape;108;p8"/>
          <p:cNvSpPr/>
          <p:nvPr/>
        </p:nvSpPr>
        <p:spPr>
          <a:xfrm>
            <a:off x="990500" y="410400"/>
            <a:ext cx="7432346" cy="4137575"/>
          </a:xfrm>
          <a:custGeom>
            <a:avLst/>
            <a:gdLst/>
            <a:ahLst/>
            <a:cxnLst/>
            <a:rect l="l" t="t" r="r" b="b"/>
            <a:pathLst>
              <a:path w="27805" h="15479" extrusionOk="0">
                <a:moveTo>
                  <a:pt x="7126" y="1"/>
                </a:moveTo>
                <a:cubicBezTo>
                  <a:pt x="5779" y="1"/>
                  <a:pt x="4507" y="474"/>
                  <a:pt x="3629" y="990"/>
                </a:cubicBezTo>
                <a:cubicBezTo>
                  <a:pt x="2736" y="1508"/>
                  <a:pt x="1116" y="2793"/>
                  <a:pt x="781" y="3945"/>
                </a:cubicBezTo>
                <a:cubicBezTo>
                  <a:pt x="0" y="6770"/>
                  <a:pt x="4928" y="6382"/>
                  <a:pt x="2884" y="9971"/>
                </a:cubicBezTo>
                <a:cubicBezTo>
                  <a:pt x="857" y="13560"/>
                  <a:pt x="9021" y="15363"/>
                  <a:pt x="12780" y="15475"/>
                </a:cubicBezTo>
                <a:cubicBezTo>
                  <a:pt x="12886" y="15477"/>
                  <a:pt x="12994" y="15479"/>
                  <a:pt x="13104" y="15479"/>
                </a:cubicBezTo>
                <a:cubicBezTo>
                  <a:pt x="16559" y="15479"/>
                  <a:pt x="21317" y="14041"/>
                  <a:pt x="24367" y="11069"/>
                </a:cubicBezTo>
                <a:cubicBezTo>
                  <a:pt x="27804" y="7721"/>
                  <a:pt x="24680" y="2195"/>
                  <a:pt x="21443" y="1173"/>
                </a:cubicBezTo>
                <a:cubicBezTo>
                  <a:pt x="21020" y="1038"/>
                  <a:pt x="20623" y="985"/>
                  <a:pt x="20234" y="985"/>
                </a:cubicBezTo>
                <a:cubicBezTo>
                  <a:pt x="18736" y="985"/>
                  <a:pt x="17357" y="1777"/>
                  <a:pt x="15028" y="1777"/>
                </a:cubicBezTo>
                <a:cubicBezTo>
                  <a:pt x="13532" y="1777"/>
                  <a:pt x="11643" y="1449"/>
                  <a:pt x="9079" y="374"/>
                </a:cubicBezTo>
                <a:cubicBezTo>
                  <a:pt x="8434" y="109"/>
                  <a:pt x="7772" y="1"/>
                  <a:pt x="7126" y="1"/>
                </a:cubicBezTo>
                <a:close/>
              </a:path>
            </a:pathLst>
          </a:custGeom>
          <a:solidFill>
            <a:srgbClr val="002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txBox="1">
            <a:spLocks noGrp="1"/>
          </p:cNvSpPr>
          <p:nvPr>
            <p:ph type="title"/>
          </p:nvPr>
        </p:nvSpPr>
        <p:spPr>
          <a:xfrm>
            <a:off x="1940200" y="1122225"/>
            <a:ext cx="5369700" cy="22071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7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10" name="Google Shape;110;p8"/>
          <p:cNvSpPr txBox="1">
            <a:spLocks noGrp="1"/>
          </p:cNvSpPr>
          <p:nvPr>
            <p:ph type="subTitle" idx="1"/>
          </p:nvPr>
        </p:nvSpPr>
        <p:spPr>
          <a:xfrm>
            <a:off x="2278050" y="3278614"/>
            <a:ext cx="4587900" cy="67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111" name="Google Shape;111;p8"/>
          <p:cNvGrpSpPr/>
          <p:nvPr/>
        </p:nvGrpSpPr>
        <p:grpSpPr>
          <a:xfrm rot="10800000" flipH="1">
            <a:off x="0" y="0"/>
            <a:ext cx="9144007" cy="5143503"/>
            <a:chOff x="0" y="0"/>
            <a:chExt cx="9144007" cy="5143503"/>
          </a:xfrm>
        </p:grpSpPr>
        <p:grpSp>
          <p:nvGrpSpPr>
            <p:cNvPr id="112" name="Google Shape;112;p8"/>
            <p:cNvGrpSpPr/>
            <p:nvPr/>
          </p:nvGrpSpPr>
          <p:grpSpPr>
            <a:xfrm>
              <a:off x="0" y="0"/>
              <a:ext cx="9144007" cy="5143503"/>
              <a:chOff x="0" y="0"/>
              <a:chExt cx="9144007" cy="5143503"/>
            </a:xfrm>
          </p:grpSpPr>
          <p:sp>
            <p:nvSpPr>
              <p:cNvPr id="113" name="Google Shape;113;p8"/>
              <p:cNvSpPr/>
              <p:nvPr/>
            </p:nvSpPr>
            <p:spPr>
              <a:xfrm>
                <a:off x="0" y="1343937"/>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8"/>
              <p:cNvSpPr/>
              <p:nvPr/>
            </p:nvSpPr>
            <p:spPr>
              <a:xfrm>
                <a:off x="0" y="0"/>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p:nvPr/>
            </p:nvSpPr>
            <p:spPr>
              <a:xfrm>
                <a:off x="4231368" y="0"/>
                <a:ext cx="1683185" cy="227941"/>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a:off x="7252879" y="0"/>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10800000">
                <a:off x="8926508" y="2642863"/>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8"/>
              <p:cNvSpPr/>
              <p:nvPr/>
            </p:nvSpPr>
            <p:spPr>
              <a:xfrm rot="10800000">
                <a:off x="7253764" y="3998657"/>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8"/>
              <p:cNvSpPr/>
              <p:nvPr/>
            </p:nvSpPr>
            <p:spPr>
              <a:xfrm rot="10800000">
                <a:off x="0" y="2870457"/>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10800000">
                <a:off x="3654686" y="4839577"/>
                <a:ext cx="2244192" cy="303926"/>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 name="Google Shape;121;p8"/>
            <p:cNvSpPr/>
            <p:nvPr/>
          </p:nvSpPr>
          <p:spPr>
            <a:xfrm>
              <a:off x="8054595" y="608500"/>
              <a:ext cx="427840" cy="298630"/>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276890" y="4235393"/>
              <a:ext cx="549558" cy="372471"/>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8"/>
            <p:cNvSpPr/>
            <p:nvPr/>
          </p:nvSpPr>
          <p:spPr>
            <a:xfrm rot="7711163">
              <a:off x="670355" y="835405"/>
              <a:ext cx="549557" cy="372470"/>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4"/>
        <p:cNvGrpSpPr/>
        <p:nvPr/>
      </p:nvGrpSpPr>
      <p:grpSpPr>
        <a:xfrm>
          <a:off x="0" y="0"/>
          <a:ext cx="0" cy="0"/>
          <a:chOff x="0" y="0"/>
          <a:chExt cx="0" cy="0"/>
        </a:xfrm>
      </p:grpSpPr>
      <p:sp>
        <p:nvSpPr>
          <p:cNvPr id="125" name="Google Shape;125;p9"/>
          <p:cNvSpPr txBox="1">
            <a:spLocks noGrp="1"/>
          </p:cNvSpPr>
          <p:nvPr>
            <p:ph type="title"/>
          </p:nvPr>
        </p:nvSpPr>
        <p:spPr>
          <a:xfrm>
            <a:off x="720100" y="1478825"/>
            <a:ext cx="3852000" cy="1482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26" name="Google Shape;126;p9"/>
          <p:cNvSpPr txBox="1">
            <a:spLocks noGrp="1"/>
          </p:cNvSpPr>
          <p:nvPr>
            <p:ph type="subTitle" idx="1"/>
          </p:nvPr>
        </p:nvSpPr>
        <p:spPr>
          <a:xfrm>
            <a:off x="720000" y="2940008"/>
            <a:ext cx="3852000" cy="746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5B595B"/>
              </a:buClr>
              <a:buSzPts val="1400"/>
              <a:buFont typeface="Lato"/>
              <a:buChar char="●"/>
              <a:defRPr/>
            </a:lvl1pPr>
            <a:lvl2pPr lvl="1" algn="ctr" rtl="0">
              <a:lnSpc>
                <a:spcPct val="100000"/>
              </a:lnSpc>
              <a:spcBef>
                <a:spcPts val="0"/>
              </a:spcBef>
              <a:spcAft>
                <a:spcPts val="0"/>
              </a:spcAft>
              <a:buClr>
                <a:srgbClr val="5B595B"/>
              </a:buClr>
              <a:buSzPts val="1400"/>
              <a:buFont typeface="Lato"/>
              <a:buChar char="○"/>
              <a:defRPr sz="2100"/>
            </a:lvl2pPr>
            <a:lvl3pPr lvl="2" algn="ctr" rtl="0">
              <a:lnSpc>
                <a:spcPct val="100000"/>
              </a:lnSpc>
              <a:spcBef>
                <a:spcPts val="0"/>
              </a:spcBef>
              <a:spcAft>
                <a:spcPts val="0"/>
              </a:spcAft>
              <a:buClr>
                <a:srgbClr val="5B595B"/>
              </a:buClr>
              <a:buSzPts val="1400"/>
              <a:buFont typeface="Lato"/>
              <a:buChar char="■"/>
              <a:defRPr sz="2100"/>
            </a:lvl3pPr>
            <a:lvl4pPr lvl="3" algn="ctr" rtl="0">
              <a:lnSpc>
                <a:spcPct val="100000"/>
              </a:lnSpc>
              <a:spcBef>
                <a:spcPts val="0"/>
              </a:spcBef>
              <a:spcAft>
                <a:spcPts val="0"/>
              </a:spcAft>
              <a:buClr>
                <a:srgbClr val="5B595B"/>
              </a:buClr>
              <a:buSzPts val="1400"/>
              <a:buFont typeface="Lato"/>
              <a:buChar char="●"/>
              <a:defRPr sz="2100"/>
            </a:lvl4pPr>
            <a:lvl5pPr lvl="4" algn="ctr" rtl="0">
              <a:lnSpc>
                <a:spcPct val="100000"/>
              </a:lnSpc>
              <a:spcBef>
                <a:spcPts val="0"/>
              </a:spcBef>
              <a:spcAft>
                <a:spcPts val="0"/>
              </a:spcAft>
              <a:buClr>
                <a:srgbClr val="5B595B"/>
              </a:buClr>
              <a:buSzPts val="1400"/>
              <a:buFont typeface="Lato"/>
              <a:buChar char="○"/>
              <a:defRPr sz="2100"/>
            </a:lvl5pPr>
            <a:lvl6pPr lvl="5" algn="ctr" rtl="0">
              <a:lnSpc>
                <a:spcPct val="100000"/>
              </a:lnSpc>
              <a:spcBef>
                <a:spcPts val="0"/>
              </a:spcBef>
              <a:spcAft>
                <a:spcPts val="0"/>
              </a:spcAft>
              <a:buClr>
                <a:srgbClr val="5B595B"/>
              </a:buClr>
              <a:buSzPts val="1400"/>
              <a:buFont typeface="Lato"/>
              <a:buChar char="■"/>
              <a:defRPr sz="2100"/>
            </a:lvl6pPr>
            <a:lvl7pPr lvl="6" algn="ctr" rtl="0">
              <a:lnSpc>
                <a:spcPct val="100000"/>
              </a:lnSpc>
              <a:spcBef>
                <a:spcPts val="0"/>
              </a:spcBef>
              <a:spcAft>
                <a:spcPts val="0"/>
              </a:spcAft>
              <a:buClr>
                <a:srgbClr val="5B595B"/>
              </a:buClr>
              <a:buSzPts val="1400"/>
              <a:buFont typeface="Lato"/>
              <a:buChar char="●"/>
              <a:defRPr sz="2100"/>
            </a:lvl7pPr>
            <a:lvl8pPr lvl="7" algn="ctr" rtl="0">
              <a:lnSpc>
                <a:spcPct val="100000"/>
              </a:lnSpc>
              <a:spcBef>
                <a:spcPts val="0"/>
              </a:spcBef>
              <a:spcAft>
                <a:spcPts val="0"/>
              </a:spcAft>
              <a:buClr>
                <a:srgbClr val="5B595B"/>
              </a:buClr>
              <a:buSzPts val="1400"/>
              <a:buFont typeface="Lato"/>
              <a:buChar char="○"/>
              <a:defRPr sz="2100"/>
            </a:lvl8pPr>
            <a:lvl9pPr lvl="8" algn="ctr" rtl="0">
              <a:lnSpc>
                <a:spcPct val="100000"/>
              </a:lnSpc>
              <a:spcBef>
                <a:spcPts val="0"/>
              </a:spcBef>
              <a:spcAft>
                <a:spcPts val="0"/>
              </a:spcAft>
              <a:buClr>
                <a:srgbClr val="5B595B"/>
              </a:buClr>
              <a:buSzPts val="1400"/>
              <a:buFont typeface="Lato"/>
              <a:buChar char="■"/>
              <a:defRPr sz="2100"/>
            </a:lvl9pPr>
          </a:lstStyle>
          <a:p>
            <a:endParaRPr/>
          </a:p>
        </p:txBody>
      </p:sp>
      <p:grpSp>
        <p:nvGrpSpPr>
          <p:cNvPr id="127" name="Google Shape;127;p9"/>
          <p:cNvGrpSpPr/>
          <p:nvPr/>
        </p:nvGrpSpPr>
        <p:grpSpPr>
          <a:xfrm>
            <a:off x="0" y="0"/>
            <a:ext cx="9144007" cy="5143503"/>
            <a:chOff x="0" y="0"/>
            <a:chExt cx="9144007" cy="5143503"/>
          </a:xfrm>
        </p:grpSpPr>
        <p:grpSp>
          <p:nvGrpSpPr>
            <p:cNvPr id="128" name="Google Shape;128;p9"/>
            <p:cNvGrpSpPr/>
            <p:nvPr/>
          </p:nvGrpSpPr>
          <p:grpSpPr>
            <a:xfrm>
              <a:off x="0" y="0"/>
              <a:ext cx="9144007" cy="5143503"/>
              <a:chOff x="0" y="0"/>
              <a:chExt cx="9144007" cy="5143503"/>
            </a:xfrm>
          </p:grpSpPr>
          <p:sp>
            <p:nvSpPr>
              <p:cNvPr id="129" name="Google Shape;129;p9"/>
              <p:cNvSpPr/>
              <p:nvPr/>
            </p:nvSpPr>
            <p:spPr>
              <a:xfrm>
                <a:off x="0" y="1343937"/>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a:off x="0" y="0"/>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9"/>
              <p:cNvSpPr/>
              <p:nvPr/>
            </p:nvSpPr>
            <p:spPr>
              <a:xfrm>
                <a:off x="4231368" y="0"/>
                <a:ext cx="1683185" cy="227941"/>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9"/>
              <p:cNvSpPr/>
              <p:nvPr/>
            </p:nvSpPr>
            <p:spPr>
              <a:xfrm>
                <a:off x="7252879" y="0"/>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9"/>
              <p:cNvSpPr/>
              <p:nvPr/>
            </p:nvSpPr>
            <p:spPr>
              <a:xfrm rot="10800000">
                <a:off x="8926508" y="2642863"/>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9"/>
              <p:cNvSpPr/>
              <p:nvPr/>
            </p:nvSpPr>
            <p:spPr>
              <a:xfrm rot="10800000">
                <a:off x="7253764" y="3998657"/>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9"/>
              <p:cNvSpPr/>
              <p:nvPr/>
            </p:nvSpPr>
            <p:spPr>
              <a:xfrm rot="10800000">
                <a:off x="0" y="2870457"/>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9"/>
              <p:cNvSpPr/>
              <p:nvPr/>
            </p:nvSpPr>
            <p:spPr>
              <a:xfrm rot="10800000">
                <a:off x="3654686" y="4839577"/>
                <a:ext cx="2244192" cy="303926"/>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 name="Google Shape;137;p9"/>
            <p:cNvSpPr/>
            <p:nvPr/>
          </p:nvSpPr>
          <p:spPr>
            <a:xfrm>
              <a:off x="8054595" y="608500"/>
              <a:ext cx="427840" cy="298630"/>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9"/>
            <p:cNvSpPr/>
            <p:nvPr/>
          </p:nvSpPr>
          <p:spPr>
            <a:xfrm>
              <a:off x="276890" y="4235393"/>
              <a:ext cx="549558" cy="372471"/>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rot="7711163">
              <a:off x="670355" y="835405"/>
              <a:ext cx="549557" cy="372470"/>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0"/>
        <p:cNvGrpSpPr/>
        <p:nvPr/>
      </p:nvGrpSpPr>
      <p:grpSpPr>
        <a:xfrm>
          <a:off x="0" y="0"/>
          <a:ext cx="0" cy="0"/>
          <a:chOff x="0" y="0"/>
          <a:chExt cx="0" cy="0"/>
        </a:xfrm>
      </p:grpSpPr>
      <p:sp>
        <p:nvSpPr>
          <p:cNvPr id="141" name="Google Shape;141;p10"/>
          <p:cNvSpPr txBox="1">
            <a:spLocks noGrp="1"/>
          </p:cNvSpPr>
          <p:nvPr>
            <p:ph type="title"/>
          </p:nvPr>
        </p:nvSpPr>
        <p:spPr>
          <a:xfrm>
            <a:off x="3974525" y="3047125"/>
            <a:ext cx="4449600" cy="1158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42" name="Google Shape;142;p10"/>
          <p:cNvGrpSpPr/>
          <p:nvPr/>
        </p:nvGrpSpPr>
        <p:grpSpPr>
          <a:xfrm rot="10800000" flipH="1">
            <a:off x="0" y="0"/>
            <a:ext cx="9144007" cy="5143503"/>
            <a:chOff x="0" y="0"/>
            <a:chExt cx="9144007" cy="5143503"/>
          </a:xfrm>
        </p:grpSpPr>
        <p:grpSp>
          <p:nvGrpSpPr>
            <p:cNvPr id="143" name="Google Shape;143;p10"/>
            <p:cNvGrpSpPr/>
            <p:nvPr/>
          </p:nvGrpSpPr>
          <p:grpSpPr>
            <a:xfrm>
              <a:off x="0" y="0"/>
              <a:ext cx="9144007" cy="5143503"/>
              <a:chOff x="0" y="0"/>
              <a:chExt cx="9144007" cy="5143503"/>
            </a:xfrm>
          </p:grpSpPr>
          <p:sp>
            <p:nvSpPr>
              <p:cNvPr id="144" name="Google Shape;144;p10"/>
              <p:cNvSpPr/>
              <p:nvPr/>
            </p:nvSpPr>
            <p:spPr>
              <a:xfrm>
                <a:off x="0" y="1343937"/>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0"/>
              <p:cNvSpPr/>
              <p:nvPr/>
            </p:nvSpPr>
            <p:spPr>
              <a:xfrm>
                <a:off x="0" y="0"/>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0"/>
              <p:cNvSpPr/>
              <p:nvPr/>
            </p:nvSpPr>
            <p:spPr>
              <a:xfrm>
                <a:off x="4231368" y="0"/>
                <a:ext cx="1683185" cy="227941"/>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0"/>
              <p:cNvSpPr/>
              <p:nvPr/>
            </p:nvSpPr>
            <p:spPr>
              <a:xfrm>
                <a:off x="7252879" y="0"/>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0"/>
              <p:cNvSpPr/>
              <p:nvPr/>
            </p:nvSpPr>
            <p:spPr>
              <a:xfrm rot="10800000">
                <a:off x="8926508" y="2642863"/>
                <a:ext cx="217499" cy="1156692"/>
              </a:xfrm>
              <a:custGeom>
                <a:avLst/>
                <a:gdLst/>
                <a:ahLst/>
                <a:cxnLst/>
                <a:rect l="l" t="t" r="r" b="b"/>
                <a:pathLst>
                  <a:path w="1229" h="6536" extrusionOk="0">
                    <a:moveTo>
                      <a:pt x="0" y="1"/>
                    </a:moveTo>
                    <a:lnTo>
                      <a:pt x="0" y="6536"/>
                    </a:lnTo>
                    <a:cubicBezTo>
                      <a:pt x="0" y="6536"/>
                      <a:pt x="965" y="5844"/>
                      <a:pt x="541" y="4468"/>
                    </a:cubicBezTo>
                    <a:cubicBezTo>
                      <a:pt x="112" y="3110"/>
                      <a:pt x="876" y="2828"/>
                      <a:pt x="1059" y="1770"/>
                    </a:cubicBezTo>
                    <a:cubicBezTo>
                      <a:pt x="1229" y="689"/>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0"/>
              <p:cNvSpPr/>
              <p:nvPr/>
            </p:nvSpPr>
            <p:spPr>
              <a:xfrm rot="10800000">
                <a:off x="7253764" y="3998657"/>
                <a:ext cx="1890243" cy="1144835"/>
              </a:xfrm>
              <a:custGeom>
                <a:avLst/>
                <a:gdLst/>
                <a:ahLst/>
                <a:cxnLst/>
                <a:rect l="l" t="t" r="r" b="b"/>
                <a:pathLst>
                  <a:path w="10681" h="6469" extrusionOk="0">
                    <a:moveTo>
                      <a:pt x="0" y="1"/>
                    </a:moveTo>
                    <a:lnTo>
                      <a:pt x="0" y="6460"/>
                    </a:lnTo>
                    <a:cubicBezTo>
                      <a:pt x="0" y="6460"/>
                      <a:pt x="57" y="6468"/>
                      <a:pt x="154" y="6468"/>
                    </a:cubicBezTo>
                    <a:cubicBezTo>
                      <a:pt x="627" y="6468"/>
                      <a:pt x="2065" y="6277"/>
                      <a:pt x="2529" y="4021"/>
                    </a:cubicBezTo>
                    <a:cubicBezTo>
                      <a:pt x="3009" y="1685"/>
                      <a:pt x="3754" y="932"/>
                      <a:pt x="5730" y="932"/>
                    </a:cubicBezTo>
                    <a:cubicBezTo>
                      <a:pt x="6051" y="932"/>
                      <a:pt x="6404" y="952"/>
                      <a:pt x="6795" y="988"/>
                    </a:cubicBezTo>
                    <a:cubicBezTo>
                      <a:pt x="7044" y="1010"/>
                      <a:pt x="7280" y="1019"/>
                      <a:pt x="7503" y="1019"/>
                    </a:cubicBezTo>
                    <a:cubicBezTo>
                      <a:pt x="9774" y="1019"/>
                      <a:pt x="10681" y="1"/>
                      <a:pt x="10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0"/>
              <p:cNvSpPr/>
              <p:nvPr/>
            </p:nvSpPr>
            <p:spPr>
              <a:xfrm rot="10800000">
                <a:off x="0" y="2870457"/>
                <a:ext cx="1891128" cy="2273035"/>
              </a:xfrm>
              <a:custGeom>
                <a:avLst/>
                <a:gdLst/>
                <a:ahLst/>
                <a:cxnLst/>
                <a:rect l="l" t="t" r="r" b="b"/>
                <a:pathLst>
                  <a:path w="10686" h="12844" extrusionOk="0">
                    <a:moveTo>
                      <a:pt x="1" y="1"/>
                    </a:moveTo>
                    <a:cubicBezTo>
                      <a:pt x="1" y="1"/>
                      <a:pt x="1249" y="1712"/>
                      <a:pt x="3757" y="1712"/>
                    </a:cubicBezTo>
                    <a:cubicBezTo>
                      <a:pt x="3904" y="1712"/>
                      <a:pt x="4054" y="1706"/>
                      <a:pt x="4209" y="1694"/>
                    </a:cubicBezTo>
                    <a:cubicBezTo>
                      <a:pt x="4517" y="1669"/>
                      <a:pt x="4809" y="1657"/>
                      <a:pt x="5084" y="1657"/>
                    </a:cubicBezTo>
                    <a:cubicBezTo>
                      <a:pt x="9143" y="1657"/>
                      <a:pt x="9664" y="4254"/>
                      <a:pt x="9422" y="6831"/>
                    </a:cubicBezTo>
                    <a:cubicBezTo>
                      <a:pt x="8993" y="11356"/>
                      <a:pt x="10686" y="12843"/>
                      <a:pt x="10686" y="12843"/>
                    </a:cubicBezTo>
                    <a:lnTo>
                      <a:pt x="106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0"/>
              <p:cNvSpPr/>
              <p:nvPr/>
            </p:nvSpPr>
            <p:spPr>
              <a:xfrm rot="10800000">
                <a:off x="3654686" y="4839577"/>
                <a:ext cx="2244192" cy="303926"/>
              </a:xfrm>
              <a:custGeom>
                <a:avLst/>
                <a:gdLst/>
                <a:ahLst/>
                <a:cxnLst/>
                <a:rect l="l" t="t" r="r" b="b"/>
                <a:pathLst>
                  <a:path w="9511" h="1288" extrusionOk="0">
                    <a:moveTo>
                      <a:pt x="0" y="1"/>
                    </a:moveTo>
                    <a:cubicBezTo>
                      <a:pt x="0" y="1"/>
                      <a:pt x="870" y="1288"/>
                      <a:pt x="2249" y="1288"/>
                    </a:cubicBezTo>
                    <a:cubicBezTo>
                      <a:pt x="2353" y="1288"/>
                      <a:pt x="2459" y="1281"/>
                      <a:pt x="2569" y="1265"/>
                    </a:cubicBezTo>
                    <a:cubicBezTo>
                      <a:pt x="3818" y="1104"/>
                      <a:pt x="4166" y="430"/>
                      <a:pt x="5270" y="430"/>
                    </a:cubicBezTo>
                    <a:cubicBezTo>
                      <a:pt x="5547" y="430"/>
                      <a:pt x="5872" y="473"/>
                      <a:pt x="6272" y="577"/>
                    </a:cubicBezTo>
                    <a:cubicBezTo>
                      <a:pt x="6654" y="677"/>
                      <a:pt x="7010" y="718"/>
                      <a:pt x="7334" y="718"/>
                    </a:cubicBezTo>
                    <a:cubicBezTo>
                      <a:pt x="8697" y="718"/>
                      <a:pt x="9510" y="1"/>
                      <a:pt x="9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 name="Google Shape;152;p10"/>
            <p:cNvSpPr/>
            <p:nvPr/>
          </p:nvSpPr>
          <p:spPr>
            <a:xfrm>
              <a:off x="8054595" y="608500"/>
              <a:ext cx="427840" cy="298630"/>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0"/>
            <p:cNvSpPr/>
            <p:nvPr/>
          </p:nvSpPr>
          <p:spPr>
            <a:xfrm>
              <a:off x="276890" y="4235393"/>
              <a:ext cx="549558" cy="372471"/>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0"/>
            <p:cNvSpPr/>
            <p:nvPr/>
          </p:nvSpPr>
          <p:spPr>
            <a:xfrm rot="7711163">
              <a:off x="670342" y="295105"/>
              <a:ext cx="549557" cy="372470"/>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accent6"/>
              </a:buClr>
              <a:buSzPts val="3000"/>
              <a:buFont typeface="Alfa Slab One"/>
              <a:buNone/>
              <a:defRPr sz="3000">
                <a:solidFill>
                  <a:schemeClr val="accent6"/>
                </a:solidFill>
                <a:latin typeface="Alfa Slab One"/>
                <a:ea typeface="Alfa Slab One"/>
                <a:cs typeface="Alfa Slab One"/>
                <a:sym typeface="Alfa Slab One"/>
              </a:defRPr>
            </a:lvl1pPr>
            <a:lvl2pPr lvl="1" rtl="0">
              <a:spcBef>
                <a:spcPts val="0"/>
              </a:spcBef>
              <a:spcAft>
                <a:spcPts val="0"/>
              </a:spcAft>
              <a:buClr>
                <a:schemeClr val="accent6"/>
              </a:buClr>
              <a:buSzPts val="2800"/>
              <a:buNone/>
              <a:defRPr sz="2800">
                <a:solidFill>
                  <a:schemeClr val="accent6"/>
                </a:solidFill>
              </a:defRPr>
            </a:lvl2pPr>
            <a:lvl3pPr lvl="2" rtl="0">
              <a:spcBef>
                <a:spcPts val="0"/>
              </a:spcBef>
              <a:spcAft>
                <a:spcPts val="0"/>
              </a:spcAft>
              <a:buClr>
                <a:schemeClr val="accent6"/>
              </a:buClr>
              <a:buSzPts val="2800"/>
              <a:buNone/>
              <a:defRPr sz="2800">
                <a:solidFill>
                  <a:schemeClr val="accent6"/>
                </a:solidFill>
              </a:defRPr>
            </a:lvl3pPr>
            <a:lvl4pPr lvl="3" rtl="0">
              <a:spcBef>
                <a:spcPts val="0"/>
              </a:spcBef>
              <a:spcAft>
                <a:spcPts val="0"/>
              </a:spcAft>
              <a:buClr>
                <a:schemeClr val="accent6"/>
              </a:buClr>
              <a:buSzPts val="2800"/>
              <a:buNone/>
              <a:defRPr sz="2800">
                <a:solidFill>
                  <a:schemeClr val="accent6"/>
                </a:solidFill>
              </a:defRPr>
            </a:lvl4pPr>
            <a:lvl5pPr lvl="4" rtl="0">
              <a:spcBef>
                <a:spcPts val="0"/>
              </a:spcBef>
              <a:spcAft>
                <a:spcPts val="0"/>
              </a:spcAft>
              <a:buClr>
                <a:schemeClr val="accent6"/>
              </a:buClr>
              <a:buSzPts val="2800"/>
              <a:buNone/>
              <a:defRPr sz="2800">
                <a:solidFill>
                  <a:schemeClr val="accent6"/>
                </a:solidFill>
              </a:defRPr>
            </a:lvl5pPr>
            <a:lvl6pPr lvl="5" rtl="0">
              <a:spcBef>
                <a:spcPts val="0"/>
              </a:spcBef>
              <a:spcAft>
                <a:spcPts val="0"/>
              </a:spcAft>
              <a:buClr>
                <a:schemeClr val="accent6"/>
              </a:buClr>
              <a:buSzPts val="2800"/>
              <a:buNone/>
              <a:defRPr sz="2800">
                <a:solidFill>
                  <a:schemeClr val="accent6"/>
                </a:solidFill>
              </a:defRPr>
            </a:lvl6pPr>
            <a:lvl7pPr lvl="6" rtl="0">
              <a:spcBef>
                <a:spcPts val="0"/>
              </a:spcBef>
              <a:spcAft>
                <a:spcPts val="0"/>
              </a:spcAft>
              <a:buClr>
                <a:schemeClr val="accent6"/>
              </a:buClr>
              <a:buSzPts val="2800"/>
              <a:buNone/>
              <a:defRPr sz="2800">
                <a:solidFill>
                  <a:schemeClr val="accent6"/>
                </a:solidFill>
              </a:defRPr>
            </a:lvl7pPr>
            <a:lvl8pPr lvl="7" rtl="0">
              <a:spcBef>
                <a:spcPts val="0"/>
              </a:spcBef>
              <a:spcAft>
                <a:spcPts val="0"/>
              </a:spcAft>
              <a:buClr>
                <a:schemeClr val="accent6"/>
              </a:buClr>
              <a:buSzPts val="2800"/>
              <a:buNone/>
              <a:defRPr sz="2800">
                <a:solidFill>
                  <a:schemeClr val="accent6"/>
                </a:solidFill>
              </a:defRPr>
            </a:lvl8pPr>
            <a:lvl9pPr lvl="8" rtl="0">
              <a:spcBef>
                <a:spcPts val="0"/>
              </a:spcBef>
              <a:spcAft>
                <a:spcPts val="0"/>
              </a:spcAft>
              <a:buClr>
                <a:schemeClr val="accent6"/>
              </a:buClr>
              <a:buSzPts val="2800"/>
              <a:buNone/>
              <a:defRPr sz="2800">
                <a:solidFill>
                  <a:schemeClr val="accent6"/>
                </a:solidFill>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6"/>
              </a:buClr>
              <a:buSzPts val="1400"/>
              <a:buFont typeface="Lato"/>
              <a:buChar char="●"/>
              <a:defRPr>
                <a:solidFill>
                  <a:schemeClr val="accent6"/>
                </a:solidFill>
                <a:latin typeface="Lato"/>
                <a:ea typeface="Lato"/>
                <a:cs typeface="Lato"/>
                <a:sym typeface="Lato"/>
              </a:defRPr>
            </a:lvl1pPr>
            <a:lvl2pPr marL="914400" lvl="1" indent="-317500" rtl="0">
              <a:lnSpc>
                <a:spcPct val="100000"/>
              </a:lnSpc>
              <a:spcBef>
                <a:spcPts val="0"/>
              </a:spcBef>
              <a:spcAft>
                <a:spcPts val="0"/>
              </a:spcAft>
              <a:buClr>
                <a:schemeClr val="accent6"/>
              </a:buClr>
              <a:buSzPts val="1400"/>
              <a:buFont typeface="Lato"/>
              <a:buChar char="○"/>
              <a:defRPr>
                <a:solidFill>
                  <a:schemeClr val="accent6"/>
                </a:solidFill>
                <a:latin typeface="Lato"/>
                <a:ea typeface="Lato"/>
                <a:cs typeface="Lato"/>
                <a:sym typeface="Lato"/>
              </a:defRPr>
            </a:lvl2pPr>
            <a:lvl3pPr marL="1371600" lvl="2" indent="-317500" rtl="0">
              <a:lnSpc>
                <a:spcPct val="100000"/>
              </a:lnSpc>
              <a:spcBef>
                <a:spcPts val="0"/>
              </a:spcBef>
              <a:spcAft>
                <a:spcPts val="0"/>
              </a:spcAft>
              <a:buClr>
                <a:schemeClr val="accent6"/>
              </a:buClr>
              <a:buSzPts val="1400"/>
              <a:buFont typeface="Lato"/>
              <a:buChar char="■"/>
              <a:defRPr>
                <a:solidFill>
                  <a:schemeClr val="accent6"/>
                </a:solidFill>
                <a:latin typeface="Lato"/>
                <a:ea typeface="Lato"/>
                <a:cs typeface="Lato"/>
                <a:sym typeface="Lato"/>
              </a:defRPr>
            </a:lvl3pPr>
            <a:lvl4pPr marL="1828800" lvl="3" indent="-317500" rtl="0">
              <a:lnSpc>
                <a:spcPct val="100000"/>
              </a:lnSpc>
              <a:spcBef>
                <a:spcPts val="0"/>
              </a:spcBef>
              <a:spcAft>
                <a:spcPts val="0"/>
              </a:spcAft>
              <a:buClr>
                <a:schemeClr val="accent6"/>
              </a:buClr>
              <a:buSzPts val="1400"/>
              <a:buFont typeface="Lato"/>
              <a:buChar char="●"/>
              <a:defRPr>
                <a:solidFill>
                  <a:schemeClr val="accent6"/>
                </a:solidFill>
                <a:latin typeface="Lato"/>
                <a:ea typeface="Lato"/>
                <a:cs typeface="Lato"/>
                <a:sym typeface="Lato"/>
              </a:defRPr>
            </a:lvl4pPr>
            <a:lvl5pPr marL="2286000" lvl="4" indent="-317500" rtl="0">
              <a:lnSpc>
                <a:spcPct val="100000"/>
              </a:lnSpc>
              <a:spcBef>
                <a:spcPts val="0"/>
              </a:spcBef>
              <a:spcAft>
                <a:spcPts val="0"/>
              </a:spcAft>
              <a:buClr>
                <a:schemeClr val="accent6"/>
              </a:buClr>
              <a:buSzPts val="1400"/>
              <a:buFont typeface="Lato"/>
              <a:buChar char="○"/>
              <a:defRPr>
                <a:solidFill>
                  <a:schemeClr val="accent6"/>
                </a:solidFill>
                <a:latin typeface="Lato"/>
                <a:ea typeface="Lato"/>
                <a:cs typeface="Lato"/>
                <a:sym typeface="Lato"/>
              </a:defRPr>
            </a:lvl5pPr>
            <a:lvl6pPr marL="2743200" lvl="5" indent="-317500" rtl="0">
              <a:lnSpc>
                <a:spcPct val="100000"/>
              </a:lnSpc>
              <a:spcBef>
                <a:spcPts val="0"/>
              </a:spcBef>
              <a:spcAft>
                <a:spcPts val="0"/>
              </a:spcAft>
              <a:buClr>
                <a:schemeClr val="accent6"/>
              </a:buClr>
              <a:buSzPts val="1400"/>
              <a:buFont typeface="Lato"/>
              <a:buChar char="■"/>
              <a:defRPr>
                <a:solidFill>
                  <a:schemeClr val="accent6"/>
                </a:solidFill>
                <a:latin typeface="Lato"/>
                <a:ea typeface="Lato"/>
                <a:cs typeface="Lato"/>
                <a:sym typeface="Lato"/>
              </a:defRPr>
            </a:lvl6pPr>
            <a:lvl7pPr marL="3200400" lvl="6" indent="-317500" rtl="0">
              <a:lnSpc>
                <a:spcPct val="100000"/>
              </a:lnSpc>
              <a:spcBef>
                <a:spcPts val="0"/>
              </a:spcBef>
              <a:spcAft>
                <a:spcPts val="0"/>
              </a:spcAft>
              <a:buClr>
                <a:schemeClr val="accent6"/>
              </a:buClr>
              <a:buSzPts val="1400"/>
              <a:buFont typeface="Lato"/>
              <a:buChar char="●"/>
              <a:defRPr>
                <a:solidFill>
                  <a:schemeClr val="accent6"/>
                </a:solidFill>
                <a:latin typeface="Lato"/>
                <a:ea typeface="Lato"/>
                <a:cs typeface="Lato"/>
                <a:sym typeface="Lato"/>
              </a:defRPr>
            </a:lvl7pPr>
            <a:lvl8pPr marL="3657600" lvl="7" indent="-317500" rtl="0">
              <a:lnSpc>
                <a:spcPct val="100000"/>
              </a:lnSpc>
              <a:spcBef>
                <a:spcPts val="0"/>
              </a:spcBef>
              <a:spcAft>
                <a:spcPts val="0"/>
              </a:spcAft>
              <a:buClr>
                <a:schemeClr val="accent6"/>
              </a:buClr>
              <a:buSzPts val="1400"/>
              <a:buFont typeface="Lato"/>
              <a:buChar char="○"/>
              <a:defRPr>
                <a:solidFill>
                  <a:schemeClr val="accent6"/>
                </a:solidFill>
                <a:latin typeface="Lato"/>
                <a:ea typeface="Lato"/>
                <a:cs typeface="Lato"/>
                <a:sym typeface="Lato"/>
              </a:defRPr>
            </a:lvl8pPr>
            <a:lvl9pPr marL="4114800" lvl="8" indent="-317500" rtl="0">
              <a:lnSpc>
                <a:spcPct val="100000"/>
              </a:lnSpc>
              <a:spcBef>
                <a:spcPts val="0"/>
              </a:spcBef>
              <a:spcAft>
                <a:spcPts val="0"/>
              </a:spcAft>
              <a:buClr>
                <a:schemeClr val="accent6"/>
              </a:buClr>
              <a:buSzPts val="1400"/>
              <a:buFont typeface="Lato"/>
              <a:buChar char="■"/>
              <a:defRPr>
                <a:solidFill>
                  <a:schemeClr val="accent6"/>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779"/>
        <p:cNvGrpSpPr/>
        <p:nvPr/>
      </p:nvGrpSpPr>
      <p:grpSpPr>
        <a:xfrm>
          <a:off x="0" y="0"/>
          <a:ext cx="0" cy="0"/>
          <a:chOff x="0" y="0"/>
          <a:chExt cx="0" cy="0"/>
        </a:xfrm>
      </p:grpSpPr>
      <p:sp>
        <p:nvSpPr>
          <p:cNvPr id="780" name="Google Shape;780;p4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781" name="Google Shape;781;p4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4.xml"/><Relationship Id="rId1" Type="http://schemas.openxmlformats.org/officeDocument/2006/relationships/slideLayout" Target="../slideLayouts/slideLayout25.xml"/><Relationship Id="rId5" Type="http://schemas.openxmlformats.org/officeDocument/2006/relationships/image" Target="../media/image7.png"/><Relationship Id="rId4" Type="http://schemas.openxmlformats.org/officeDocument/2006/relationships/hyperlink" Target="https://docs.google.com/spreadsheets/d/1crj_j-vt4NOt5AV0cq3V_Xp-onOZJbAEIm_veU-HxPs/copy"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1.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1.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1.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hyperlink" Target="https://www.freepik.com/free-photo/pouring-milk-out-glass_4866290.htm/?utm_source=slidesgo_template&amp;utm_medium=referral-link&amp;utm_campaign=sg_resources&amp;utm_content=freepik"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hyperlink" Target="https://www.freepik.com/free-vector/flat-world-milk-day-banners-set_13529953.htm/?utm_source=slidesgo_template&amp;utm_medium=referral-link&amp;utm_campaign=sg_resources&amp;utm_content=freepik" TargetMode="External"/><Relationship Id="rId4" Type="http://schemas.openxmlformats.org/officeDocument/2006/relationships/hyperlink" Target="https://www.freepik.com/free-photo/mother-hand-offering-glass-milk_5918546.htm/?utm_source=slidesgo_template&amp;utm_medium=referral-link&amp;utm_campaign=sg_resources&amp;utm_content=freepik"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s://www.freepik.com/free-vector/flat-world-milk-day-banners-set_13757248.htm/?utm_source=slidesgo_template&amp;utm_medium=referral-link&amp;utm_campaign=sg_resources&amp;utm_content=freepik" TargetMode="External"/><Relationship Id="rId3" Type="http://schemas.openxmlformats.org/officeDocument/2006/relationships/hyperlink" Target="https://www.freepik.com/free-photo/glass-jar-full-milk_4866026.htm/?utm_source=slidesgo_template&amp;utm_medium=referral-link&amp;utm_campaign=sg_resources&amp;utm_content=freepik" TargetMode="External"/><Relationship Id="rId7" Type="http://schemas.openxmlformats.org/officeDocument/2006/relationships/hyperlink" Target="https://www.freepik.com/free-vector/organic-flat-world-milk-day-illustration_13757240.htm/?utm_source=slidesgo_template&amp;utm_medium=referral-link&amp;utm_campaign=sg_resources&amp;utm_content=freepik"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hyperlink" Target="https://www.freepik.com/free-vector/flat-world-milk-day-badge-collection_13757250.htm/?utm_source=slidesgo_template&amp;utm_medium=referral-link&amp;utm_campaign=sg_resources&amp;utm_content=freepik" TargetMode="External"/><Relationship Id="rId5" Type="http://schemas.openxmlformats.org/officeDocument/2006/relationships/hyperlink" Target="https://www.freepik.com/free-vector/flat-world-milk-day-label-collection_13529958.htm/?utm_source=slidesgo_template&amp;utm_medium=referral-link&amp;utm_campaign=sg_resources&amp;utm_content=freepik" TargetMode="External"/><Relationship Id="rId4" Type="http://schemas.openxmlformats.org/officeDocument/2006/relationships/hyperlink" Target="https://www.freepik.com/free-photo/fresh-bottles-milk-paper-bag_5101844.htm/?utm_source=slidesgo_template&amp;utm_medium=referral-link&amp;utm_campaign=sg_resources&amp;utm_content=freepik" TargetMode="External"/><Relationship Id="rId9" Type="http://schemas.openxmlformats.org/officeDocument/2006/relationships/hyperlink" Target="https://www.freepik.com/free-vector/organic-flat-world-milk-day-illustration_13757246.htm/?utm_source=slidesgo_template&amp;utm_medium=referral-link&amp;utm_campaign=sg_resources&amp;utm_content=freepik"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2.xml"/><Relationship Id="rId1" Type="http://schemas.openxmlformats.org/officeDocument/2006/relationships/slideLayout" Target="../slideLayouts/slideLayout40.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8.xml"/></Relationships>
</file>

<file path=ppt/slides/_rels/slide4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3.xml"/><Relationship Id="rId1" Type="http://schemas.openxmlformats.org/officeDocument/2006/relationships/slideLayout" Target="../slideLayouts/slideLayout40.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fonts.google.com/specimen/Alfa+Slab+One" TargetMode="External"/><Relationship Id="rId2" Type="http://schemas.openxmlformats.org/officeDocument/2006/relationships/notesSlide" Target="../notesSlides/notesSlide44.xml"/><Relationship Id="rId1" Type="http://schemas.openxmlformats.org/officeDocument/2006/relationships/slideLayout" Target="../slideLayouts/slideLayout40.xml"/><Relationship Id="rId4" Type="http://schemas.openxmlformats.org/officeDocument/2006/relationships/hyperlink" Target="https://fonts.google.com/specimen/Lato" TargetMode="External"/></Relationships>
</file>

<file path=ppt/slides/_rels/slide45.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5.gif"/><Relationship Id="rId2" Type="http://schemas.openxmlformats.org/officeDocument/2006/relationships/notesSlide" Target="../notesSlides/notesSlide45.xml"/><Relationship Id="rId1" Type="http://schemas.openxmlformats.org/officeDocument/2006/relationships/slideLayout" Target="../slideLayouts/slideLayout40.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4.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3.gif"/><Relationship Id="rId4" Type="http://schemas.openxmlformats.org/officeDocument/2006/relationships/image" Target="../media/image11.gif"/><Relationship Id="rId9" Type="http://schemas.openxmlformats.org/officeDocument/2006/relationships/image" Target="../media/image12.gif"/></Relationships>
</file>

<file path=ppt/slides/_rels/slide46.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6.xml"/><Relationship Id="rId1" Type="http://schemas.openxmlformats.org/officeDocument/2006/relationships/slideLayout" Target="../slideLayouts/slideLayout4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8" Type="http://schemas.openxmlformats.org/officeDocument/2006/relationships/slide" Target="slide52.xml"/><Relationship Id="rId13" Type="http://schemas.openxmlformats.org/officeDocument/2006/relationships/hyperlink" Target="https://www.flaticon.com/?utm_source=slidesgo_template&amp;utm_medium=referral-link&amp;utm_campaign=promo-slide&amp;utm_term=slidesgo&amp;utm_content=flaticon" TargetMode="External"/><Relationship Id="rId3" Type="http://schemas.openxmlformats.org/officeDocument/2006/relationships/slide" Target="slide44.xml"/><Relationship Id="rId7" Type="http://schemas.openxmlformats.org/officeDocument/2006/relationships/slide" Target="slide46.xml"/><Relationship Id="rId12" Type="http://schemas.openxmlformats.org/officeDocument/2006/relationships/hyperlink" Target="https://www.freepik.com/?utm_source=slidesgo_template&amp;utm_medium=referral-link&amp;utm_campaign=promo-slide&amp;utm_term=slidesgo&amp;utm_content=freepik" TargetMode="External"/><Relationship Id="rId2" Type="http://schemas.openxmlformats.org/officeDocument/2006/relationships/notesSlide" Target="../notesSlides/notesSlide5.xml"/><Relationship Id="rId16" Type="http://schemas.openxmlformats.org/officeDocument/2006/relationships/hyperlink" Target="https://vidfy.com/?utm_source=slidesgo_template&amp;utm_medium=referral-link&amp;utm_campaign=promo-slide&amp;utm_term=slidesgo&amp;utm_content=vidfy" TargetMode="External"/><Relationship Id="rId1" Type="http://schemas.openxmlformats.org/officeDocument/2006/relationships/slideLayout" Target="../slideLayouts/slideLayout5.xml"/><Relationship Id="rId6" Type="http://schemas.openxmlformats.org/officeDocument/2006/relationships/slide" Target="slide38.xml"/><Relationship Id="rId11" Type="http://schemas.openxmlformats.org/officeDocument/2006/relationships/hyperlink" Target="http://bit.ly/33VAFh3" TargetMode="External"/><Relationship Id="rId5" Type="http://schemas.openxmlformats.org/officeDocument/2006/relationships/slide" Target="slide39.xml"/><Relationship Id="rId15" Type="http://schemas.openxmlformats.org/officeDocument/2006/relationships/hyperlink" Target="https://wepik.com/?utm_source=slidesgo_template&amp;utm_medium=referral-link&amp;utm_campaign=promo-slide&amp;utm_term=slidesgo&amp;utm_content=wepik" TargetMode="External"/><Relationship Id="rId10" Type="http://schemas.openxmlformats.org/officeDocument/2006/relationships/hyperlink" Target="http://bit.ly/30B07Gq" TargetMode="External"/><Relationship Id="rId4" Type="http://schemas.openxmlformats.org/officeDocument/2006/relationships/slide" Target="slide41.xml"/><Relationship Id="rId9" Type="http://schemas.openxmlformats.org/officeDocument/2006/relationships/hyperlink" Target="http://bit.ly/2Tynxth" TargetMode="External"/><Relationship Id="rId14" Type="http://schemas.openxmlformats.org/officeDocument/2006/relationships/hyperlink" Target="https://storyset.com/?utm_source=slidesgo_template&amp;utm_medium=referral-link&amp;utm_campaign=promo-slide&amp;utm_term=slidesgo&amp;utm_content=storyset"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0.xml"/></Relationships>
</file>

<file path=ppt/slides/_rels/slide52.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52.xml"/><Relationship Id="rId1" Type="http://schemas.openxmlformats.org/officeDocument/2006/relationships/slideLayout" Target="../slideLayouts/slideLayout4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0.xml"/></Relationships>
</file>

<file path=ppt/slides/_rels/slide5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9.xml"/><Relationship Id="rId1" Type="http://schemas.openxmlformats.org/officeDocument/2006/relationships/slideLayout" Target="../slideLayouts/slideLayout40.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43"/>
          <p:cNvSpPr txBox="1">
            <a:spLocks noGrp="1"/>
          </p:cNvSpPr>
          <p:nvPr>
            <p:ph type="ctrTitle"/>
          </p:nvPr>
        </p:nvSpPr>
        <p:spPr>
          <a:xfrm>
            <a:off x="301462" y="356122"/>
            <a:ext cx="8325853" cy="266657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t>Propaganda, Publicidade e Markrting</a:t>
            </a:r>
            <a:endParaRPr sz="4800" dirty="0"/>
          </a:p>
        </p:txBody>
      </p:sp>
      <p:sp>
        <p:nvSpPr>
          <p:cNvPr id="788" name="Google Shape;788;p43"/>
          <p:cNvSpPr txBox="1">
            <a:spLocks noGrp="1"/>
          </p:cNvSpPr>
          <p:nvPr>
            <p:ph type="subTitle" idx="1"/>
          </p:nvPr>
        </p:nvSpPr>
        <p:spPr>
          <a:xfrm>
            <a:off x="3381250" y="2286000"/>
            <a:ext cx="2442033" cy="443566"/>
          </a:xfrm>
          <a:prstGeom prst="rect">
            <a:avLst/>
          </a:prstGeom>
          <a:ln w="28575">
            <a:solidFill>
              <a:srgbClr val="FB0045"/>
            </a:solidFill>
            <a:prstDash val="lgDashDotDot"/>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latin typeface="Yu Gothic" panose="020B0400000000000000" pitchFamily="34" charset="-128"/>
                <a:ea typeface="Yu Gothic" panose="020B0400000000000000" pitchFamily="34" charset="-128"/>
              </a:rPr>
              <a:t>Empresa: Red Bull</a:t>
            </a:r>
            <a:endParaRPr dirty="0">
              <a:latin typeface="Yu Gothic" panose="020B0400000000000000" pitchFamily="34" charset="-128"/>
              <a:ea typeface="Yu Gothic" panose="020B0400000000000000" pitchFamily="34" charset="-128"/>
            </a:endParaRPr>
          </a:p>
        </p:txBody>
      </p:sp>
      <p:sp>
        <p:nvSpPr>
          <p:cNvPr id="789" name="Google Shape;789;p43"/>
          <p:cNvSpPr/>
          <p:nvPr/>
        </p:nvSpPr>
        <p:spPr>
          <a:xfrm>
            <a:off x="780688" y="4684326"/>
            <a:ext cx="1225898" cy="250296"/>
          </a:xfrm>
          <a:custGeom>
            <a:avLst/>
            <a:gdLst/>
            <a:ahLst/>
            <a:cxnLst/>
            <a:rect l="l" t="t" r="r" b="b"/>
            <a:pathLst>
              <a:path w="30100" h="1658" extrusionOk="0">
                <a:moveTo>
                  <a:pt x="15059" y="0"/>
                </a:moveTo>
                <a:cubicBezTo>
                  <a:pt x="6742" y="0"/>
                  <a:pt x="1" y="376"/>
                  <a:pt x="1" y="822"/>
                </a:cubicBezTo>
                <a:cubicBezTo>
                  <a:pt x="1" y="1287"/>
                  <a:pt x="6742" y="1658"/>
                  <a:pt x="15059" y="1658"/>
                </a:cubicBezTo>
                <a:cubicBezTo>
                  <a:pt x="23359" y="1658"/>
                  <a:pt x="30100" y="1287"/>
                  <a:pt x="30100" y="822"/>
                </a:cubicBezTo>
                <a:cubicBezTo>
                  <a:pt x="30100" y="376"/>
                  <a:pt x="23359" y="0"/>
                  <a:pt x="15059" y="0"/>
                </a:cubicBezTo>
                <a:close/>
              </a:path>
            </a:pathLst>
          </a:custGeom>
          <a:solidFill>
            <a:srgbClr val="132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Imagem 3">
            <a:extLst>
              <a:ext uri="{FF2B5EF4-FFF2-40B4-BE49-F238E27FC236}">
                <a16:creationId xmlns:a16="http://schemas.microsoft.com/office/drawing/2014/main" id="{56027A94-CA85-8876-2CB1-87DAF60D8064}"/>
              </a:ext>
            </a:extLst>
          </p:cNvPr>
          <p:cNvPicPr>
            <a:picLocks noChangeAspect="1"/>
          </p:cNvPicPr>
          <p:nvPr/>
        </p:nvPicPr>
        <p:blipFill>
          <a:blip r:embed="rId3"/>
          <a:stretch>
            <a:fillRect/>
          </a:stretch>
        </p:blipFill>
        <p:spPr>
          <a:xfrm>
            <a:off x="-229603" y="1893631"/>
            <a:ext cx="3478129" cy="3478129"/>
          </a:xfrm>
          <a:prstGeom prst="rect">
            <a:avLst/>
          </a:prstGeom>
        </p:spPr>
      </p:pic>
      <p:sp>
        <p:nvSpPr>
          <p:cNvPr id="5" name="Google Shape;788;p43">
            <a:extLst>
              <a:ext uri="{FF2B5EF4-FFF2-40B4-BE49-F238E27FC236}">
                <a16:creationId xmlns:a16="http://schemas.microsoft.com/office/drawing/2014/main" id="{03067004-683E-952D-D9B0-A8A5F39D176A}"/>
              </a:ext>
            </a:extLst>
          </p:cNvPr>
          <p:cNvSpPr txBox="1">
            <a:spLocks/>
          </p:cNvSpPr>
          <p:nvPr/>
        </p:nvSpPr>
        <p:spPr>
          <a:xfrm>
            <a:off x="6415624" y="3001638"/>
            <a:ext cx="2044452" cy="379800"/>
          </a:xfrm>
          <a:prstGeom prst="rect">
            <a:avLst/>
          </a:prstGeom>
          <a:solidFill>
            <a:schemeClr val="tx1">
              <a:lumMod val="50000"/>
              <a:lumOff val="5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6"/>
              </a:buClr>
              <a:buSzPts val="1800"/>
              <a:buFont typeface="Lato"/>
              <a:buNone/>
              <a:defRPr sz="1600" b="0" i="0" u="none" strike="noStrike" cap="none">
                <a:solidFill>
                  <a:schemeClr val="accent6"/>
                </a:solidFill>
                <a:latin typeface="Lato"/>
                <a:ea typeface="Lato"/>
                <a:cs typeface="Lato"/>
                <a:sym typeface="Lato"/>
              </a:defRPr>
            </a:lvl1pPr>
            <a:lvl2pPr marL="914400" marR="0" lvl="1" indent="-317500" algn="ctr" rtl="0">
              <a:lnSpc>
                <a:spcPct val="100000"/>
              </a:lnSpc>
              <a:spcBef>
                <a:spcPts val="0"/>
              </a:spcBef>
              <a:spcAft>
                <a:spcPts val="0"/>
              </a:spcAft>
              <a:buClr>
                <a:schemeClr val="accent6"/>
              </a:buClr>
              <a:buSzPts val="1800"/>
              <a:buFont typeface="Lato"/>
              <a:buNone/>
              <a:defRPr sz="1800" b="0" i="0" u="none" strike="noStrike" cap="none">
                <a:solidFill>
                  <a:schemeClr val="accent6"/>
                </a:solidFill>
                <a:latin typeface="Lato"/>
                <a:ea typeface="Lato"/>
                <a:cs typeface="Lato"/>
                <a:sym typeface="Lato"/>
              </a:defRPr>
            </a:lvl2pPr>
            <a:lvl3pPr marL="1371600" marR="0" lvl="2" indent="-317500" algn="ctr" rtl="0">
              <a:lnSpc>
                <a:spcPct val="100000"/>
              </a:lnSpc>
              <a:spcBef>
                <a:spcPts val="0"/>
              </a:spcBef>
              <a:spcAft>
                <a:spcPts val="0"/>
              </a:spcAft>
              <a:buClr>
                <a:schemeClr val="accent6"/>
              </a:buClr>
              <a:buSzPts val="1800"/>
              <a:buFont typeface="Lato"/>
              <a:buNone/>
              <a:defRPr sz="1800" b="0" i="0" u="none" strike="noStrike" cap="none">
                <a:solidFill>
                  <a:schemeClr val="accent6"/>
                </a:solidFill>
                <a:latin typeface="Lato"/>
                <a:ea typeface="Lato"/>
                <a:cs typeface="Lato"/>
                <a:sym typeface="Lato"/>
              </a:defRPr>
            </a:lvl3pPr>
            <a:lvl4pPr marL="1828800" marR="0" lvl="3" indent="-317500" algn="ctr" rtl="0">
              <a:lnSpc>
                <a:spcPct val="100000"/>
              </a:lnSpc>
              <a:spcBef>
                <a:spcPts val="0"/>
              </a:spcBef>
              <a:spcAft>
                <a:spcPts val="0"/>
              </a:spcAft>
              <a:buClr>
                <a:schemeClr val="accent6"/>
              </a:buClr>
              <a:buSzPts val="1800"/>
              <a:buFont typeface="Lato"/>
              <a:buNone/>
              <a:defRPr sz="1800" b="0" i="0" u="none" strike="noStrike" cap="none">
                <a:solidFill>
                  <a:schemeClr val="accent6"/>
                </a:solidFill>
                <a:latin typeface="Lato"/>
                <a:ea typeface="Lato"/>
                <a:cs typeface="Lato"/>
                <a:sym typeface="Lato"/>
              </a:defRPr>
            </a:lvl4pPr>
            <a:lvl5pPr marL="2286000" marR="0" lvl="4" indent="-317500" algn="ctr" rtl="0">
              <a:lnSpc>
                <a:spcPct val="100000"/>
              </a:lnSpc>
              <a:spcBef>
                <a:spcPts val="0"/>
              </a:spcBef>
              <a:spcAft>
                <a:spcPts val="0"/>
              </a:spcAft>
              <a:buClr>
                <a:schemeClr val="accent6"/>
              </a:buClr>
              <a:buSzPts val="1800"/>
              <a:buFont typeface="Lato"/>
              <a:buNone/>
              <a:defRPr sz="1800" b="0" i="0" u="none" strike="noStrike" cap="none">
                <a:solidFill>
                  <a:schemeClr val="accent6"/>
                </a:solidFill>
                <a:latin typeface="Lato"/>
                <a:ea typeface="Lato"/>
                <a:cs typeface="Lato"/>
                <a:sym typeface="Lato"/>
              </a:defRPr>
            </a:lvl5pPr>
            <a:lvl6pPr marL="2743200" marR="0" lvl="5" indent="-317500" algn="ctr" rtl="0">
              <a:lnSpc>
                <a:spcPct val="100000"/>
              </a:lnSpc>
              <a:spcBef>
                <a:spcPts val="0"/>
              </a:spcBef>
              <a:spcAft>
                <a:spcPts val="0"/>
              </a:spcAft>
              <a:buClr>
                <a:schemeClr val="accent6"/>
              </a:buClr>
              <a:buSzPts val="1800"/>
              <a:buFont typeface="Lato"/>
              <a:buNone/>
              <a:defRPr sz="1800" b="0" i="0" u="none" strike="noStrike" cap="none">
                <a:solidFill>
                  <a:schemeClr val="accent6"/>
                </a:solidFill>
                <a:latin typeface="Lato"/>
                <a:ea typeface="Lato"/>
                <a:cs typeface="Lato"/>
                <a:sym typeface="Lato"/>
              </a:defRPr>
            </a:lvl6pPr>
            <a:lvl7pPr marL="3200400" marR="0" lvl="6" indent="-317500" algn="ctr" rtl="0">
              <a:lnSpc>
                <a:spcPct val="100000"/>
              </a:lnSpc>
              <a:spcBef>
                <a:spcPts val="0"/>
              </a:spcBef>
              <a:spcAft>
                <a:spcPts val="0"/>
              </a:spcAft>
              <a:buClr>
                <a:schemeClr val="accent6"/>
              </a:buClr>
              <a:buSzPts val="1800"/>
              <a:buFont typeface="Lato"/>
              <a:buNone/>
              <a:defRPr sz="1800" b="0" i="0" u="none" strike="noStrike" cap="none">
                <a:solidFill>
                  <a:schemeClr val="accent6"/>
                </a:solidFill>
                <a:latin typeface="Lato"/>
                <a:ea typeface="Lato"/>
                <a:cs typeface="Lato"/>
                <a:sym typeface="Lato"/>
              </a:defRPr>
            </a:lvl7pPr>
            <a:lvl8pPr marL="3657600" marR="0" lvl="7" indent="-317500" algn="ctr" rtl="0">
              <a:lnSpc>
                <a:spcPct val="100000"/>
              </a:lnSpc>
              <a:spcBef>
                <a:spcPts val="0"/>
              </a:spcBef>
              <a:spcAft>
                <a:spcPts val="0"/>
              </a:spcAft>
              <a:buClr>
                <a:schemeClr val="accent6"/>
              </a:buClr>
              <a:buSzPts val="1800"/>
              <a:buFont typeface="Lato"/>
              <a:buNone/>
              <a:defRPr sz="1800" b="0" i="0" u="none" strike="noStrike" cap="none">
                <a:solidFill>
                  <a:schemeClr val="accent6"/>
                </a:solidFill>
                <a:latin typeface="Lato"/>
                <a:ea typeface="Lato"/>
                <a:cs typeface="Lato"/>
                <a:sym typeface="Lato"/>
              </a:defRPr>
            </a:lvl8pPr>
            <a:lvl9pPr marL="4114800" marR="0" lvl="8" indent="-317500" algn="ctr" rtl="0">
              <a:lnSpc>
                <a:spcPct val="100000"/>
              </a:lnSpc>
              <a:spcBef>
                <a:spcPts val="0"/>
              </a:spcBef>
              <a:spcAft>
                <a:spcPts val="0"/>
              </a:spcAft>
              <a:buClr>
                <a:schemeClr val="accent6"/>
              </a:buClr>
              <a:buSzPts val="1800"/>
              <a:buFont typeface="Lato"/>
              <a:buNone/>
              <a:defRPr sz="1800" b="0" i="0" u="none" strike="noStrike" cap="none">
                <a:solidFill>
                  <a:schemeClr val="accent6"/>
                </a:solidFill>
                <a:latin typeface="Lato"/>
                <a:ea typeface="Lato"/>
                <a:cs typeface="Lato"/>
                <a:sym typeface="Lato"/>
              </a:defRPr>
            </a:lvl9pPr>
          </a:lstStyle>
          <a:p>
            <a:pPr marL="0" indent="0">
              <a:buClr>
                <a:schemeClr val="dk1"/>
              </a:buClr>
              <a:buSzPts val="1100"/>
              <a:buFont typeface="Arial"/>
              <a:buNone/>
            </a:pPr>
            <a:r>
              <a:rPr lang="pt-BR" dirty="0"/>
              <a:t>Alunos:</a:t>
            </a:r>
          </a:p>
        </p:txBody>
      </p:sp>
      <p:sp>
        <p:nvSpPr>
          <p:cNvPr id="6" name="Google Shape;788;p43">
            <a:extLst>
              <a:ext uri="{FF2B5EF4-FFF2-40B4-BE49-F238E27FC236}">
                <a16:creationId xmlns:a16="http://schemas.microsoft.com/office/drawing/2014/main" id="{973A2209-A9D9-DF82-2D1E-6FEB490EF3FF}"/>
              </a:ext>
            </a:extLst>
          </p:cNvPr>
          <p:cNvSpPr txBox="1">
            <a:spLocks/>
          </p:cNvSpPr>
          <p:nvPr/>
        </p:nvSpPr>
        <p:spPr>
          <a:xfrm>
            <a:off x="6415624" y="3357805"/>
            <a:ext cx="2044452" cy="37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6"/>
              </a:buClr>
              <a:buSzPts val="1800"/>
              <a:buFont typeface="Lato"/>
              <a:buNone/>
              <a:defRPr sz="1600" b="0" i="0" u="none" strike="noStrike" cap="none">
                <a:solidFill>
                  <a:schemeClr val="accent6"/>
                </a:solidFill>
                <a:latin typeface="Lato"/>
                <a:ea typeface="Lato"/>
                <a:cs typeface="Lato"/>
                <a:sym typeface="Lato"/>
              </a:defRPr>
            </a:lvl1pPr>
            <a:lvl2pPr marL="914400" marR="0" lvl="1" indent="-317500" algn="ctr" rtl="0">
              <a:lnSpc>
                <a:spcPct val="100000"/>
              </a:lnSpc>
              <a:spcBef>
                <a:spcPts val="0"/>
              </a:spcBef>
              <a:spcAft>
                <a:spcPts val="0"/>
              </a:spcAft>
              <a:buClr>
                <a:schemeClr val="accent6"/>
              </a:buClr>
              <a:buSzPts val="1800"/>
              <a:buFont typeface="Lato"/>
              <a:buNone/>
              <a:defRPr sz="1800" b="0" i="0" u="none" strike="noStrike" cap="none">
                <a:solidFill>
                  <a:schemeClr val="accent6"/>
                </a:solidFill>
                <a:latin typeface="Lato"/>
                <a:ea typeface="Lato"/>
                <a:cs typeface="Lato"/>
                <a:sym typeface="Lato"/>
              </a:defRPr>
            </a:lvl2pPr>
            <a:lvl3pPr marL="1371600" marR="0" lvl="2" indent="-317500" algn="ctr" rtl="0">
              <a:lnSpc>
                <a:spcPct val="100000"/>
              </a:lnSpc>
              <a:spcBef>
                <a:spcPts val="0"/>
              </a:spcBef>
              <a:spcAft>
                <a:spcPts val="0"/>
              </a:spcAft>
              <a:buClr>
                <a:schemeClr val="accent6"/>
              </a:buClr>
              <a:buSzPts val="1800"/>
              <a:buFont typeface="Lato"/>
              <a:buNone/>
              <a:defRPr sz="1800" b="0" i="0" u="none" strike="noStrike" cap="none">
                <a:solidFill>
                  <a:schemeClr val="accent6"/>
                </a:solidFill>
                <a:latin typeface="Lato"/>
                <a:ea typeface="Lato"/>
                <a:cs typeface="Lato"/>
                <a:sym typeface="Lato"/>
              </a:defRPr>
            </a:lvl3pPr>
            <a:lvl4pPr marL="1828800" marR="0" lvl="3" indent="-317500" algn="ctr" rtl="0">
              <a:lnSpc>
                <a:spcPct val="100000"/>
              </a:lnSpc>
              <a:spcBef>
                <a:spcPts val="0"/>
              </a:spcBef>
              <a:spcAft>
                <a:spcPts val="0"/>
              </a:spcAft>
              <a:buClr>
                <a:schemeClr val="accent6"/>
              </a:buClr>
              <a:buSzPts val="1800"/>
              <a:buFont typeface="Lato"/>
              <a:buNone/>
              <a:defRPr sz="1800" b="0" i="0" u="none" strike="noStrike" cap="none">
                <a:solidFill>
                  <a:schemeClr val="accent6"/>
                </a:solidFill>
                <a:latin typeface="Lato"/>
                <a:ea typeface="Lato"/>
                <a:cs typeface="Lato"/>
                <a:sym typeface="Lato"/>
              </a:defRPr>
            </a:lvl4pPr>
            <a:lvl5pPr marL="2286000" marR="0" lvl="4" indent="-317500" algn="ctr" rtl="0">
              <a:lnSpc>
                <a:spcPct val="100000"/>
              </a:lnSpc>
              <a:spcBef>
                <a:spcPts val="0"/>
              </a:spcBef>
              <a:spcAft>
                <a:spcPts val="0"/>
              </a:spcAft>
              <a:buClr>
                <a:schemeClr val="accent6"/>
              </a:buClr>
              <a:buSzPts val="1800"/>
              <a:buFont typeface="Lato"/>
              <a:buNone/>
              <a:defRPr sz="1800" b="0" i="0" u="none" strike="noStrike" cap="none">
                <a:solidFill>
                  <a:schemeClr val="accent6"/>
                </a:solidFill>
                <a:latin typeface="Lato"/>
                <a:ea typeface="Lato"/>
                <a:cs typeface="Lato"/>
                <a:sym typeface="Lato"/>
              </a:defRPr>
            </a:lvl5pPr>
            <a:lvl6pPr marL="2743200" marR="0" lvl="5" indent="-317500" algn="ctr" rtl="0">
              <a:lnSpc>
                <a:spcPct val="100000"/>
              </a:lnSpc>
              <a:spcBef>
                <a:spcPts val="0"/>
              </a:spcBef>
              <a:spcAft>
                <a:spcPts val="0"/>
              </a:spcAft>
              <a:buClr>
                <a:schemeClr val="accent6"/>
              </a:buClr>
              <a:buSzPts val="1800"/>
              <a:buFont typeface="Lato"/>
              <a:buNone/>
              <a:defRPr sz="1800" b="0" i="0" u="none" strike="noStrike" cap="none">
                <a:solidFill>
                  <a:schemeClr val="accent6"/>
                </a:solidFill>
                <a:latin typeface="Lato"/>
                <a:ea typeface="Lato"/>
                <a:cs typeface="Lato"/>
                <a:sym typeface="Lato"/>
              </a:defRPr>
            </a:lvl6pPr>
            <a:lvl7pPr marL="3200400" marR="0" lvl="6" indent="-317500" algn="ctr" rtl="0">
              <a:lnSpc>
                <a:spcPct val="100000"/>
              </a:lnSpc>
              <a:spcBef>
                <a:spcPts val="0"/>
              </a:spcBef>
              <a:spcAft>
                <a:spcPts val="0"/>
              </a:spcAft>
              <a:buClr>
                <a:schemeClr val="accent6"/>
              </a:buClr>
              <a:buSzPts val="1800"/>
              <a:buFont typeface="Lato"/>
              <a:buNone/>
              <a:defRPr sz="1800" b="0" i="0" u="none" strike="noStrike" cap="none">
                <a:solidFill>
                  <a:schemeClr val="accent6"/>
                </a:solidFill>
                <a:latin typeface="Lato"/>
                <a:ea typeface="Lato"/>
                <a:cs typeface="Lato"/>
                <a:sym typeface="Lato"/>
              </a:defRPr>
            </a:lvl7pPr>
            <a:lvl8pPr marL="3657600" marR="0" lvl="7" indent="-317500" algn="ctr" rtl="0">
              <a:lnSpc>
                <a:spcPct val="100000"/>
              </a:lnSpc>
              <a:spcBef>
                <a:spcPts val="0"/>
              </a:spcBef>
              <a:spcAft>
                <a:spcPts val="0"/>
              </a:spcAft>
              <a:buClr>
                <a:schemeClr val="accent6"/>
              </a:buClr>
              <a:buSzPts val="1800"/>
              <a:buFont typeface="Lato"/>
              <a:buNone/>
              <a:defRPr sz="1800" b="0" i="0" u="none" strike="noStrike" cap="none">
                <a:solidFill>
                  <a:schemeClr val="accent6"/>
                </a:solidFill>
                <a:latin typeface="Lato"/>
                <a:ea typeface="Lato"/>
                <a:cs typeface="Lato"/>
                <a:sym typeface="Lato"/>
              </a:defRPr>
            </a:lvl8pPr>
            <a:lvl9pPr marL="4114800" marR="0" lvl="8" indent="-317500" algn="ctr" rtl="0">
              <a:lnSpc>
                <a:spcPct val="100000"/>
              </a:lnSpc>
              <a:spcBef>
                <a:spcPts val="0"/>
              </a:spcBef>
              <a:spcAft>
                <a:spcPts val="0"/>
              </a:spcAft>
              <a:buClr>
                <a:schemeClr val="accent6"/>
              </a:buClr>
              <a:buSzPts val="1800"/>
              <a:buFont typeface="Lato"/>
              <a:buNone/>
              <a:defRPr sz="1800" b="0" i="0" u="none" strike="noStrike" cap="none">
                <a:solidFill>
                  <a:schemeClr val="accent6"/>
                </a:solidFill>
                <a:latin typeface="Lato"/>
                <a:ea typeface="Lato"/>
                <a:cs typeface="Lato"/>
                <a:sym typeface="Lato"/>
              </a:defRPr>
            </a:lvl9pPr>
          </a:lstStyle>
          <a:p>
            <a:pPr marL="0" indent="0" algn="l">
              <a:buClr>
                <a:schemeClr val="dk1"/>
              </a:buClr>
              <a:buSzPts val="1100"/>
              <a:buFont typeface="Arial"/>
              <a:buNone/>
            </a:pPr>
            <a:r>
              <a:rPr lang="pt-BR" dirty="0"/>
              <a:t>Fabio </a:t>
            </a:r>
            <a:r>
              <a:rPr lang="pt-BR" dirty="0" err="1"/>
              <a:t>Kimak</a:t>
            </a:r>
            <a:endParaRPr lang="pt-BR" dirty="0"/>
          </a:p>
        </p:txBody>
      </p:sp>
      <p:sp>
        <p:nvSpPr>
          <p:cNvPr id="7" name="Google Shape;788;p43">
            <a:extLst>
              <a:ext uri="{FF2B5EF4-FFF2-40B4-BE49-F238E27FC236}">
                <a16:creationId xmlns:a16="http://schemas.microsoft.com/office/drawing/2014/main" id="{B77D39C9-9041-C8B9-6759-F4E050EA6B3A}"/>
              </a:ext>
            </a:extLst>
          </p:cNvPr>
          <p:cNvSpPr txBox="1">
            <a:spLocks/>
          </p:cNvSpPr>
          <p:nvPr/>
        </p:nvSpPr>
        <p:spPr>
          <a:xfrm>
            <a:off x="6415624" y="4337346"/>
            <a:ext cx="2044452" cy="37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6"/>
              </a:buClr>
              <a:buSzPts val="1800"/>
              <a:buFont typeface="Lato"/>
              <a:buNone/>
              <a:defRPr sz="1600" b="0" i="0" u="none" strike="noStrike" cap="none">
                <a:solidFill>
                  <a:schemeClr val="accent6"/>
                </a:solidFill>
                <a:latin typeface="Lato"/>
                <a:ea typeface="Lato"/>
                <a:cs typeface="Lato"/>
                <a:sym typeface="Lato"/>
              </a:defRPr>
            </a:lvl1pPr>
            <a:lvl2pPr marL="914400" marR="0" lvl="1" indent="-317500" algn="ctr" rtl="0">
              <a:lnSpc>
                <a:spcPct val="100000"/>
              </a:lnSpc>
              <a:spcBef>
                <a:spcPts val="0"/>
              </a:spcBef>
              <a:spcAft>
                <a:spcPts val="0"/>
              </a:spcAft>
              <a:buClr>
                <a:schemeClr val="accent6"/>
              </a:buClr>
              <a:buSzPts val="1800"/>
              <a:buFont typeface="Lato"/>
              <a:buNone/>
              <a:defRPr sz="1800" b="0" i="0" u="none" strike="noStrike" cap="none">
                <a:solidFill>
                  <a:schemeClr val="accent6"/>
                </a:solidFill>
                <a:latin typeface="Lato"/>
                <a:ea typeface="Lato"/>
                <a:cs typeface="Lato"/>
                <a:sym typeface="Lato"/>
              </a:defRPr>
            </a:lvl2pPr>
            <a:lvl3pPr marL="1371600" marR="0" lvl="2" indent="-317500" algn="ctr" rtl="0">
              <a:lnSpc>
                <a:spcPct val="100000"/>
              </a:lnSpc>
              <a:spcBef>
                <a:spcPts val="0"/>
              </a:spcBef>
              <a:spcAft>
                <a:spcPts val="0"/>
              </a:spcAft>
              <a:buClr>
                <a:schemeClr val="accent6"/>
              </a:buClr>
              <a:buSzPts val="1800"/>
              <a:buFont typeface="Lato"/>
              <a:buNone/>
              <a:defRPr sz="1800" b="0" i="0" u="none" strike="noStrike" cap="none">
                <a:solidFill>
                  <a:schemeClr val="accent6"/>
                </a:solidFill>
                <a:latin typeface="Lato"/>
                <a:ea typeface="Lato"/>
                <a:cs typeface="Lato"/>
                <a:sym typeface="Lato"/>
              </a:defRPr>
            </a:lvl3pPr>
            <a:lvl4pPr marL="1828800" marR="0" lvl="3" indent="-317500" algn="ctr" rtl="0">
              <a:lnSpc>
                <a:spcPct val="100000"/>
              </a:lnSpc>
              <a:spcBef>
                <a:spcPts val="0"/>
              </a:spcBef>
              <a:spcAft>
                <a:spcPts val="0"/>
              </a:spcAft>
              <a:buClr>
                <a:schemeClr val="accent6"/>
              </a:buClr>
              <a:buSzPts val="1800"/>
              <a:buFont typeface="Lato"/>
              <a:buNone/>
              <a:defRPr sz="1800" b="0" i="0" u="none" strike="noStrike" cap="none">
                <a:solidFill>
                  <a:schemeClr val="accent6"/>
                </a:solidFill>
                <a:latin typeface="Lato"/>
                <a:ea typeface="Lato"/>
                <a:cs typeface="Lato"/>
                <a:sym typeface="Lato"/>
              </a:defRPr>
            </a:lvl4pPr>
            <a:lvl5pPr marL="2286000" marR="0" lvl="4" indent="-317500" algn="ctr" rtl="0">
              <a:lnSpc>
                <a:spcPct val="100000"/>
              </a:lnSpc>
              <a:spcBef>
                <a:spcPts val="0"/>
              </a:spcBef>
              <a:spcAft>
                <a:spcPts val="0"/>
              </a:spcAft>
              <a:buClr>
                <a:schemeClr val="accent6"/>
              </a:buClr>
              <a:buSzPts val="1800"/>
              <a:buFont typeface="Lato"/>
              <a:buNone/>
              <a:defRPr sz="1800" b="0" i="0" u="none" strike="noStrike" cap="none">
                <a:solidFill>
                  <a:schemeClr val="accent6"/>
                </a:solidFill>
                <a:latin typeface="Lato"/>
                <a:ea typeface="Lato"/>
                <a:cs typeface="Lato"/>
                <a:sym typeface="Lato"/>
              </a:defRPr>
            </a:lvl5pPr>
            <a:lvl6pPr marL="2743200" marR="0" lvl="5" indent="-317500" algn="ctr" rtl="0">
              <a:lnSpc>
                <a:spcPct val="100000"/>
              </a:lnSpc>
              <a:spcBef>
                <a:spcPts val="0"/>
              </a:spcBef>
              <a:spcAft>
                <a:spcPts val="0"/>
              </a:spcAft>
              <a:buClr>
                <a:schemeClr val="accent6"/>
              </a:buClr>
              <a:buSzPts val="1800"/>
              <a:buFont typeface="Lato"/>
              <a:buNone/>
              <a:defRPr sz="1800" b="0" i="0" u="none" strike="noStrike" cap="none">
                <a:solidFill>
                  <a:schemeClr val="accent6"/>
                </a:solidFill>
                <a:latin typeface="Lato"/>
                <a:ea typeface="Lato"/>
                <a:cs typeface="Lato"/>
                <a:sym typeface="Lato"/>
              </a:defRPr>
            </a:lvl6pPr>
            <a:lvl7pPr marL="3200400" marR="0" lvl="6" indent="-317500" algn="ctr" rtl="0">
              <a:lnSpc>
                <a:spcPct val="100000"/>
              </a:lnSpc>
              <a:spcBef>
                <a:spcPts val="0"/>
              </a:spcBef>
              <a:spcAft>
                <a:spcPts val="0"/>
              </a:spcAft>
              <a:buClr>
                <a:schemeClr val="accent6"/>
              </a:buClr>
              <a:buSzPts val="1800"/>
              <a:buFont typeface="Lato"/>
              <a:buNone/>
              <a:defRPr sz="1800" b="0" i="0" u="none" strike="noStrike" cap="none">
                <a:solidFill>
                  <a:schemeClr val="accent6"/>
                </a:solidFill>
                <a:latin typeface="Lato"/>
                <a:ea typeface="Lato"/>
                <a:cs typeface="Lato"/>
                <a:sym typeface="Lato"/>
              </a:defRPr>
            </a:lvl7pPr>
            <a:lvl8pPr marL="3657600" marR="0" lvl="7" indent="-317500" algn="ctr" rtl="0">
              <a:lnSpc>
                <a:spcPct val="100000"/>
              </a:lnSpc>
              <a:spcBef>
                <a:spcPts val="0"/>
              </a:spcBef>
              <a:spcAft>
                <a:spcPts val="0"/>
              </a:spcAft>
              <a:buClr>
                <a:schemeClr val="accent6"/>
              </a:buClr>
              <a:buSzPts val="1800"/>
              <a:buFont typeface="Lato"/>
              <a:buNone/>
              <a:defRPr sz="1800" b="0" i="0" u="none" strike="noStrike" cap="none">
                <a:solidFill>
                  <a:schemeClr val="accent6"/>
                </a:solidFill>
                <a:latin typeface="Lato"/>
                <a:ea typeface="Lato"/>
                <a:cs typeface="Lato"/>
                <a:sym typeface="Lato"/>
              </a:defRPr>
            </a:lvl8pPr>
            <a:lvl9pPr marL="4114800" marR="0" lvl="8" indent="-317500" algn="ctr" rtl="0">
              <a:lnSpc>
                <a:spcPct val="100000"/>
              </a:lnSpc>
              <a:spcBef>
                <a:spcPts val="0"/>
              </a:spcBef>
              <a:spcAft>
                <a:spcPts val="0"/>
              </a:spcAft>
              <a:buClr>
                <a:schemeClr val="accent6"/>
              </a:buClr>
              <a:buSzPts val="1800"/>
              <a:buFont typeface="Lato"/>
              <a:buNone/>
              <a:defRPr sz="1800" b="0" i="0" u="none" strike="noStrike" cap="none">
                <a:solidFill>
                  <a:schemeClr val="accent6"/>
                </a:solidFill>
                <a:latin typeface="Lato"/>
                <a:ea typeface="Lato"/>
                <a:cs typeface="Lato"/>
                <a:sym typeface="Lato"/>
              </a:defRPr>
            </a:lvl9pPr>
          </a:lstStyle>
          <a:p>
            <a:pPr marL="0" indent="0" algn="l">
              <a:buClr>
                <a:schemeClr val="dk1"/>
              </a:buClr>
              <a:buSzPts val="1100"/>
              <a:buFont typeface="Arial"/>
              <a:buNone/>
            </a:pPr>
            <a:r>
              <a:rPr lang="pt-BR" dirty="0"/>
              <a:t>Lucas </a:t>
            </a:r>
            <a:r>
              <a:rPr lang="pt-BR" dirty="0" err="1"/>
              <a:t>Wellerson</a:t>
            </a:r>
            <a:endParaRPr lang="pt-BR" dirty="0"/>
          </a:p>
        </p:txBody>
      </p:sp>
      <p:sp>
        <p:nvSpPr>
          <p:cNvPr id="8" name="Google Shape;788;p43">
            <a:extLst>
              <a:ext uri="{FF2B5EF4-FFF2-40B4-BE49-F238E27FC236}">
                <a16:creationId xmlns:a16="http://schemas.microsoft.com/office/drawing/2014/main" id="{BB62429C-F9E6-22B5-6E53-38F4A52E2A76}"/>
              </a:ext>
            </a:extLst>
          </p:cNvPr>
          <p:cNvSpPr txBox="1">
            <a:spLocks/>
          </p:cNvSpPr>
          <p:nvPr/>
        </p:nvSpPr>
        <p:spPr>
          <a:xfrm>
            <a:off x="6415624" y="3957546"/>
            <a:ext cx="2044452" cy="37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6"/>
              </a:buClr>
              <a:buSzPts val="1800"/>
              <a:buFont typeface="Lato"/>
              <a:buNone/>
              <a:defRPr sz="1600" b="0" i="0" u="none" strike="noStrike" cap="none">
                <a:solidFill>
                  <a:schemeClr val="accent6"/>
                </a:solidFill>
                <a:latin typeface="Lato"/>
                <a:ea typeface="Lato"/>
                <a:cs typeface="Lato"/>
                <a:sym typeface="Lato"/>
              </a:defRPr>
            </a:lvl1pPr>
            <a:lvl2pPr marL="914400" marR="0" lvl="1" indent="-317500" algn="ctr" rtl="0">
              <a:lnSpc>
                <a:spcPct val="100000"/>
              </a:lnSpc>
              <a:spcBef>
                <a:spcPts val="0"/>
              </a:spcBef>
              <a:spcAft>
                <a:spcPts val="0"/>
              </a:spcAft>
              <a:buClr>
                <a:schemeClr val="accent6"/>
              </a:buClr>
              <a:buSzPts val="1800"/>
              <a:buFont typeface="Lato"/>
              <a:buNone/>
              <a:defRPr sz="1800" b="0" i="0" u="none" strike="noStrike" cap="none">
                <a:solidFill>
                  <a:schemeClr val="accent6"/>
                </a:solidFill>
                <a:latin typeface="Lato"/>
                <a:ea typeface="Lato"/>
                <a:cs typeface="Lato"/>
                <a:sym typeface="Lato"/>
              </a:defRPr>
            </a:lvl2pPr>
            <a:lvl3pPr marL="1371600" marR="0" lvl="2" indent="-317500" algn="ctr" rtl="0">
              <a:lnSpc>
                <a:spcPct val="100000"/>
              </a:lnSpc>
              <a:spcBef>
                <a:spcPts val="0"/>
              </a:spcBef>
              <a:spcAft>
                <a:spcPts val="0"/>
              </a:spcAft>
              <a:buClr>
                <a:schemeClr val="accent6"/>
              </a:buClr>
              <a:buSzPts val="1800"/>
              <a:buFont typeface="Lato"/>
              <a:buNone/>
              <a:defRPr sz="1800" b="0" i="0" u="none" strike="noStrike" cap="none">
                <a:solidFill>
                  <a:schemeClr val="accent6"/>
                </a:solidFill>
                <a:latin typeface="Lato"/>
                <a:ea typeface="Lato"/>
                <a:cs typeface="Lato"/>
                <a:sym typeface="Lato"/>
              </a:defRPr>
            </a:lvl3pPr>
            <a:lvl4pPr marL="1828800" marR="0" lvl="3" indent="-317500" algn="ctr" rtl="0">
              <a:lnSpc>
                <a:spcPct val="100000"/>
              </a:lnSpc>
              <a:spcBef>
                <a:spcPts val="0"/>
              </a:spcBef>
              <a:spcAft>
                <a:spcPts val="0"/>
              </a:spcAft>
              <a:buClr>
                <a:schemeClr val="accent6"/>
              </a:buClr>
              <a:buSzPts val="1800"/>
              <a:buFont typeface="Lato"/>
              <a:buNone/>
              <a:defRPr sz="1800" b="0" i="0" u="none" strike="noStrike" cap="none">
                <a:solidFill>
                  <a:schemeClr val="accent6"/>
                </a:solidFill>
                <a:latin typeface="Lato"/>
                <a:ea typeface="Lato"/>
                <a:cs typeface="Lato"/>
                <a:sym typeface="Lato"/>
              </a:defRPr>
            </a:lvl4pPr>
            <a:lvl5pPr marL="2286000" marR="0" lvl="4" indent="-317500" algn="ctr" rtl="0">
              <a:lnSpc>
                <a:spcPct val="100000"/>
              </a:lnSpc>
              <a:spcBef>
                <a:spcPts val="0"/>
              </a:spcBef>
              <a:spcAft>
                <a:spcPts val="0"/>
              </a:spcAft>
              <a:buClr>
                <a:schemeClr val="accent6"/>
              </a:buClr>
              <a:buSzPts val="1800"/>
              <a:buFont typeface="Lato"/>
              <a:buNone/>
              <a:defRPr sz="1800" b="0" i="0" u="none" strike="noStrike" cap="none">
                <a:solidFill>
                  <a:schemeClr val="accent6"/>
                </a:solidFill>
                <a:latin typeface="Lato"/>
                <a:ea typeface="Lato"/>
                <a:cs typeface="Lato"/>
                <a:sym typeface="Lato"/>
              </a:defRPr>
            </a:lvl5pPr>
            <a:lvl6pPr marL="2743200" marR="0" lvl="5" indent="-317500" algn="ctr" rtl="0">
              <a:lnSpc>
                <a:spcPct val="100000"/>
              </a:lnSpc>
              <a:spcBef>
                <a:spcPts val="0"/>
              </a:spcBef>
              <a:spcAft>
                <a:spcPts val="0"/>
              </a:spcAft>
              <a:buClr>
                <a:schemeClr val="accent6"/>
              </a:buClr>
              <a:buSzPts val="1800"/>
              <a:buFont typeface="Lato"/>
              <a:buNone/>
              <a:defRPr sz="1800" b="0" i="0" u="none" strike="noStrike" cap="none">
                <a:solidFill>
                  <a:schemeClr val="accent6"/>
                </a:solidFill>
                <a:latin typeface="Lato"/>
                <a:ea typeface="Lato"/>
                <a:cs typeface="Lato"/>
                <a:sym typeface="Lato"/>
              </a:defRPr>
            </a:lvl6pPr>
            <a:lvl7pPr marL="3200400" marR="0" lvl="6" indent="-317500" algn="ctr" rtl="0">
              <a:lnSpc>
                <a:spcPct val="100000"/>
              </a:lnSpc>
              <a:spcBef>
                <a:spcPts val="0"/>
              </a:spcBef>
              <a:spcAft>
                <a:spcPts val="0"/>
              </a:spcAft>
              <a:buClr>
                <a:schemeClr val="accent6"/>
              </a:buClr>
              <a:buSzPts val="1800"/>
              <a:buFont typeface="Lato"/>
              <a:buNone/>
              <a:defRPr sz="1800" b="0" i="0" u="none" strike="noStrike" cap="none">
                <a:solidFill>
                  <a:schemeClr val="accent6"/>
                </a:solidFill>
                <a:latin typeface="Lato"/>
                <a:ea typeface="Lato"/>
                <a:cs typeface="Lato"/>
                <a:sym typeface="Lato"/>
              </a:defRPr>
            </a:lvl7pPr>
            <a:lvl8pPr marL="3657600" marR="0" lvl="7" indent="-317500" algn="ctr" rtl="0">
              <a:lnSpc>
                <a:spcPct val="100000"/>
              </a:lnSpc>
              <a:spcBef>
                <a:spcPts val="0"/>
              </a:spcBef>
              <a:spcAft>
                <a:spcPts val="0"/>
              </a:spcAft>
              <a:buClr>
                <a:schemeClr val="accent6"/>
              </a:buClr>
              <a:buSzPts val="1800"/>
              <a:buFont typeface="Lato"/>
              <a:buNone/>
              <a:defRPr sz="1800" b="0" i="0" u="none" strike="noStrike" cap="none">
                <a:solidFill>
                  <a:schemeClr val="accent6"/>
                </a:solidFill>
                <a:latin typeface="Lato"/>
                <a:ea typeface="Lato"/>
                <a:cs typeface="Lato"/>
                <a:sym typeface="Lato"/>
              </a:defRPr>
            </a:lvl8pPr>
            <a:lvl9pPr marL="4114800" marR="0" lvl="8" indent="-317500" algn="ctr" rtl="0">
              <a:lnSpc>
                <a:spcPct val="100000"/>
              </a:lnSpc>
              <a:spcBef>
                <a:spcPts val="0"/>
              </a:spcBef>
              <a:spcAft>
                <a:spcPts val="0"/>
              </a:spcAft>
              <a:buClr>
                <a:schemeClr val="accent6"/>
              </a:buClr>
              <a:buSzPts val="1800"/>
              <a:buFont typeface="Lato"/>
              <a:buNone/>
              <a:defRPr sz="1800" b="0" i="0" u="none" strike="noStrike" cap="none">
                <a:solidFill>
                  <a:schemeClr val="accent6"/>
                </a:solidFill>
                <a:latin typeface="Lato"/>
                <a:ea typeface="Lato"/>
                <a:cs typeface="Lato"/>
                <a:sym typeface="Lato"/>
              </a:defRPr>
            </a:lvl9pPr>
          </a:lstStyle>
          <a:p>
            <a:pPr marL="0" indent="0" algn="l">
              <a:buClr>
                <a:schemeClr val="dk1"/>
              </a:buClr>
              <a:buSzPts val="1100"/>
              <a:buFont typeface="Arial"/>
              <a:buNone/>
            </a:pPr>
            <a:r>
              <a:rPr lang="pt-BR" dirty="0"/>
              <a:t>Luana do Santos</a:t>
            </a:r>
          </a:p>
        </p:txBody>
      </p:sp>
      <p:sp>
        <p:nvSpPr>
          <p:cNvPr id="9" name="Google Shape;788;p43">
            <a:extLst>
              <a:ext uri="{FF2B5EF4-FFF2-40B4-BE49-F238E27FC236}">
                <a16:creationId xmlns:a16="http://schemas.microsoft.com/office/drawing/2014/main" id="{FBBA0ECA-5CAB-FCB8-DBDA-40E2AE854947}"/>
              </a:ext>
            </a:extLst>
          </p:cNvPr>
          <p:cNvSpPr txBox="1">
            <a:spLocks/>
          </p:cNvSpPr>
          <p:nvPr/>
        </p:nvSpPr>
        <p:spPr>
          <a:xfrm>
            <a:off x="6415624" y="3669492"/>
            <a:ext cx="2044452" cy="37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6"/>
              </a:buClr>
              <a:buSzPts val="1800"/>
              <a:buFont typeface="Lato"/>
              <a:buNone/>
              <a:defRPr sz="1600" b="0" i="0" u="none" strike="noStrike" cap="none">
                <a:solidFill>
                  <a:schemeClr val="accent6"/>
                </a:solidFill>
                <a:latin typeface="Lato"/>
                <a:ea typeface="Lato"/>
                <a:cs typeface="Lato"/>
                <a:sym typeface="Lato"/>
              </a:defRPr>
            </a:lvl1pPr>
            <a:lvl2pPr marL="914400" marR="0" lvl="1" indent="-317500" algn="ctr" rtl="0">
              <a:lnSpc>
                <a:spcPct val="100000"/>
              </a:lnSpc>
              <a:spcBef>
                <a:spcPts val="0"/>
              </a:spcBef>
              <a:spcAft>
                <a:spcPts val="0"/>
              </a:spcAft>
              <a:buClr>
                <a:schemeClr val="accent6"/>
              </a:buClr>
              <a:buSzPts val="1800"/>
              <a:buFont typeface="Lato"/>
              <a:buNone/>
              <a:defRPr sz="1800" b="0" i="0" u="none" strike="noStrike" cap="none">
                <a:solidFill>
                  <a:schemeClr val="accent6"/>
                </a:solidFill>
                <a:latin typeface="Lato"/>
                <a:ea typeface="Lato"/>
                <a:cs typeface="Lato"/>
                <a:sym typeface="Lato"/>
              </a:defRPr>
            </a:lvl2pPr>
            <a:lvl3pPr marL="1371600" marR="0" lvl="2" indent="-317500" algn="ctr" rtl="0">
              <a:lnSpc>
                <a:spcPct val="100000"/>
              </a:lnSpc>
              <a:spcBef>
                <a:spcPts val="0"/>
              </a:spcBef>
              <a:spcAft>
                <a:spcPts val="0"/>
              </a:spcAft>
              <a:buClr>
                <a:schemeClr val="accent6"/>
              </a:buClr>
              <a:buSzPts val="1800"/>
              <a:buFont typeface="Lato"/>
              <a:buNone/>
              <a:defRPr sz="1800" b="0" i="0" u="none" strike="noStrike" cap="none">
                <a:solidFill>
                  <a:schemeClr val="accent6"/>
                </a:solidFill>
                <a:latin typeface="Lato"/>
                <a:ea typeface="Lato"/>
                <a:cs typeface="Lato"/>
                <a:sym typeface="Lato"/>
              </a:defRPr>
            </a:lvl3pPr>
            <a:lvl4pPr marL="1828800" marR="0" lvl="3" indent="-317500" algn="ctr" rtl="0">
              <a:lnSpc>
                <a:spcPct val="100000"/>
              </a:lnSpc>
              <a:spcBef>
                <a:spcPts val="0"/>
              </a:spcBef>
              <a:spcAft>
                <a:spcPts val="0"/>
              </a:spcAft>
              <a:buClr>
                <a:schemeClr val="accent6"/>
              </a:buClr>
              <a:buSzPts val="1800"/>
              <a:buFont typeface="Lato"/>
              <a:buNone/>
              <a:defRPr sz="1800" b="0" i="0" u="none" strike="noStrike" cap="none">
                <a:solidFill>
                  <a:schemeClr val="accent6"/>
                </a:solidFill>
                <a:latin typeface="Lato"/>
                <a:ea typeface="Lato"/>
                <a:cs typeface="Lato"/>
                <a:sym typeface="Lato"/>
              </a:defRPr>
            </a:lvl4pPr>
            <a:lvl5pPr marL="2286000" marR="0" lvl="4" indent="-317500" algn="ctr" rtl="0">
              <a:lnSpc>
                <a:spcPct val="100000"/>
              </a:lnSpc>
              <a:spcBef>
                <a:spcPts val="0"/>
              </a:spcBef>
              <a:spcAft>
                <a:spcPts val="0"/>
              </a:spcAft>
              <a:buClr>
                <a:schemeClr val="accent6"/>
              </a:buClr>
              <a:buSzPts val="1800"/>
              <a:buFont typeface="Lato"/>
              <a:buNone/>
              <a:defRPr sz="1800" b="0" i="0" u="none" strike="noStrike" cap="none">
                <a:solidFill>
                  <a:schemeClr val="accent6"/>
                </a:solidFill>
                <a:latin typeface="Lato"/>
                <a:ea typeface="Lato"/>
                <a:cs typeface="Lato"/>
                <a:sym typeface="Lato"/>
              </a:defRPr>
            </a:lvl5pPr>
            <a:lvl6pPr marL="2743200" marR="0" lvl="5" indent="-317500" algn="ctr" rtl="0">
              <a:lnSpc>
                <a:spcPct val="100000"/>
              </a:lnSpc>
              <a:spcBef>
                <a:spcPts val="0"/>
              </a:spcBef>
              <a:spcAft>
                <a:spcPts val="0"/>
              </a:spcAft>
              <a:buClr>
                <a:schemeClr val="accent6"/>
              </a:buClr>
              <a:buSzPts val="1800"/>
              <a:buFont typeface="Lato"/>
              <a:buNone/>
              <a:defRPr sz="1800" b="0" i="0" u="none" strike="noStrike" cap="none">
                <a:solidFill>
                  <a:schemeClr val="accent6"/>
                </a:solidFill>
                <a:latin typeface="Lato"/>
                <a:ea typeface="Lato"/>
                <a:cs typeface="Lato"/>
                <a:sym typeface="Lato"/>
              </a:defRPr>
            </a:lvl6pPr>
            <a:lvl7pPr marL="3200400" marR="0" lvl="6" indent="-317500" algn="ctr" rtl="0">
              <a:lnSpc>
                <a:spcPct val="100000"/>
              </a:lnSpc>
              <a:spcBef>
                <a:spcPts val="0"/>
              </a:spcBef>
              <a:spcAft>
                <a:spcPts val="0"/>
              </a:spcAft>
              <a:buClr>
                <a:schemeClr val="accent6"/>
              </a:buClr>
              <a:buSzPts val="1800"/>
              <a:buFont typeface="Lato"/>
              <a:buNone/>
              <a:defRPr sz="1800" b="0" i="0" u="none" strike="noStrike" cap="none">
                <a:solidFill>
                  <a:schemeClr val="accent6"/>
                </a:solidFill>
                <a:latin typeface="Lato"/>
                <a:ea typeface="Lato"/>
                <a:cs typeface="Lato"/>
                <a:sym typeface="Lato"/>
              </a:defRPr>
            </a:lvl7pPr>
            <a:lvl8pPr marL="3657600" marR="0" lvl="7" indent="-317500" algn="ctr" rtl="0">
              <a:lnSpc>
                <a:spcPct val="100000"/>
              </a:lnSpc>
              <a:spcBef>
                <a:spcPts val="0"/>
              </a:spcBef>
              <a:spcAft>
                <a:spcPts val="0"/>
              </a:spcAft>
              <a:buClr>
                <a:schemeClr val="accent6"/>
              </a:buClr>
              <a:buSzPts val="1800"/>
              <a:buFont typeface="Lato"/>
              <a:buNone/>
              <a:defRPr sz="1800" b="0" i="0" u="none" strike="noStrike" cap="none">
                <a:solidFill>
                  <a:schemeClr val="accent6"/>
                </a:solidFill>
                <a:latin typeface="Lato"/>
                <a:ea typeface="Lato"/>
                <a:cs typeface="Lato"/>
                <a:sym typeface="Lato"/>
              </a:defRPr>
            </a:lvl8pPr>
            <a:lvl9pPr marL="4114800" marR="0" lvl="8" indent="-317500" algn="ctr" rtl="0">
              <a:lnSpc>
                <a:spcPct val="100000"/>
              </a:lnSpc>
              <a:spcBef>
                <a:spcPts val="0"/>
              </a:spcBef>
              <a:spcAft>
                <a:spcPts val="0"/>
              </a:spcAft>
              <a:buClr>
                <a:schemeClr val="accent6"/>
              </a:buClr>
              <a:buSzPts val="1800"/>
              <a:buFont typeface="Lato"/>
              <a:buNone/>
              <a:defRPr sz="1800" b="0" i="0" u="none" strike="noStrike" cap="none">
                <a:solidFill>
                  <a:schemeClr val="accent6"/>
                </a:solidFill>
                <a:latin typeface="Lato"/>
                <a:ea typeface="Lato"/>
                <a:cs typeface="Lato"/>
                <a:sym typeface="Lato"/>
              </a:defRPr>
            </a:lvl9pPr>
          </a:lstStyle>
          <a:p>
            <a:pPr marL="0" indent="0" algn="l">
              <a:buClr>
                <a:schemeClr val="dk1"/>
              </a:buClr>
              <a:buSzPts val="1100"/>
              <a:buFont typeface="Arial"/>
              <a:buNone/>
            </a:pPr>
            <a:r>
              <a:rPr lang="pt-BR" dirty="0"/>
              <a:t>Kelve Oliveira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49"/>
          <p:cNvSpPr txBox="1">
            <a:spLocks noGrp="1"/>
          </p:cNvSpPr>
          <p:nvPr>
            <p:ph type="title"/>
          </p:nvPr>
        </p:nvSpPr>
        <p:spPr>
          <a:xfrm>
            <a:off x="1006089" y="1347910"/>
            <a:ext cx="4021800" cy="51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little history</a:t>
            </a:r>
            <a:endParaRPr/>
          </a:p>
          <a:p>
            <a:pPr marL="0" lvl="0" indent="0" algn="l" rtl="0">
              <a:spcBef>
                <a:spcPts val="0"/>
              </a:spcBef>
              <a:spcAft>
                <a:spcPts val="0"/>
              </a:spcAft>
              <a:buNone/>
            </a:pPr>
            <a:endParaRPr/>
          </a:p>
        </p:txBody>
      </p:sp>
      <p:sp>
        <p:nvSpPr>
          <p:cNvPr id="1049" name="Google Shape;1049;p49"/>
          <p:cNvSpPr txBox="1">
            <a:spLocks noGrp="1"/>
          </p:cNvSpPr>
          <p:nvPr>
            <p:ph type="subTitle" idx="1"/>
          </p:nvPr>
        </p:nvSpPr>
        <p:spPr>
          <a:xfrm>
            <a:off x="1006100" y="1896558"/>
            <a:ext cx="4236600" cy="220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5B595B"/>
              </a:buClr>
              <a:buSzPts val="1100"/>
              <a:buFont typeface="Arial"/>
              <a:buNone/>
            </a:pPr>
            <a:r>
              <a:rPr lang="en"/>
              <a:t>Do you know what helps you make your point clear? Lists like this one:</a:t>
            </a:r>
            <a:endParaRPr/>
          </a:p>
          <a:p>
            <a:pPr marL="457200" lvl="0" indent="-317500" algn="l" rtl="0">
              <a:spcBef>
                <a:spcPts val="1600"/>
              </a:spcBef>
              <a:spcAft>
                <a:spcPts val="0"/>
              </a:spcAft>
              <a:buSzPts val="1400"/>
              <a:buChar char="●"/>
            </a:pPr>
            <a:r>
              <a:rPr lang="en"/>
              <a:t>They’re simple</a:t>
            </a:r>
            <a:endParaRPr/>
          </a:p>
          <a:p>
            <a:pPr marL="457200" lvl="0" indent="-317500" algn="l" rtl="0">
              <a:spcBef>
                <a:spcPts val="0"/>
              </a:spcBef>
              <a:spcAft>
                <a:spcPts val="0"/>
              </a:spcAft>
              <a:buSzPts val="1400"/>
              <a:buChar char="●"/>
            </a:pPr>
            <a:r>
              <a:rPr lang="en"/>
              <a:t>You can organize your ideas clearly</a:t>
            </a:r>
            <a:endParaRPr/>
          </a:p>
          <a:p>
            <a:pPr marL="457200" lvl="0" indent="-317500" algn="l" rtl="0">
              <a:spcBef>
                <a:spcPts val="0"/>
              </a:spcBef>
              <a:spcAft>
                <a:spcPts val="0"/>
              </a:spcAft>
              <a:buSzPts val="1400"/>
              <a:buChar char="●"/>
            </a:pPr>
            <a:r>
              <a:rPr lang="en"/>
              <a:t>You’ll never forget to buy milk!</a:t>
            </a:r>
            <a:endParaRPr/>
          </a:p>
          <a:p>
            <a:pPr marL="0" lvl="0" indent="0" algn="l" rtl="0">
              <a:spcBef>
                <a:spcPts val="1600"/>
              </a:spcBef>
              <a:spcAft>
                <a:spcPts val="1600"/>
              </a:spcAft>
              <a:buClr>
                <a:schemeClr val="dk1"/>
              </a:buClr>
              <a:buSzPts val="1100"/>
              <a:buFont typeface="Arial"/>
              <a:buNone/>
            </a:pPr>
            <a:r>
              <a:rPr lang="en"/>
              <a:t>And the most important thing: the audience won’t miss the point of your presentation</a:t>
            </a:r>
            <a:endParaRPr/>
          </a:p>
        </p:txBody>
      </p:sp>
      <p:grpSp>
        <p:nvGrpSpPr>
          <p:cNvPr id="1050" name="Google Shape;1050;p49"/>
          <p:cNvGrpSpPr/>
          <p:nvPr/>
        </p:nvGrpSpPr>
        <p:grpSpPr>
          <a:xfrm>
            <a:off x="5944125" y="1262029"/>
            <a:ext cx="2456160" cy="3039790"/>
            <a:chOff x="5944125" y="1519204"/>
            <a:chExt cx="2456160" cy="3039790"/>
          </a:xfrm>
        </p:grpSpPr>
        <p:sp>
          <p:nvSpPr>
            <p:cNvPr id="1051" name="Google Shape;1051;p49"/>
            <p:cNvSpPr/>
            <p:nvPr/>
          </p:nvSpPr>
          <p:spPr>
            <a:xfrm>
              <a:off x="5944125" y="4117295"/>
              <a:ext cx="2456160" cy="441699"/>
            </a:xfrm>
            <a:custGeom>
              <a:avLst/>
              <a:gdLst/>
              <a:ahLst/>
              <a:cxnLst/>
              <a:rect l="l" t="t" r="r" b="b"/>
              <a:pathLst>
                <a:path w="30100" h="1658" extrusionOk="0">
                  <a:moveTo>
                    <a:pt x="15059" y="0"/>
                  </a:moveTo>
                  <a:cubicBezTo>
                    <a:pt x="6742" y="0"/>
                    <a:pt x="1" y="376"/>
                    <a:pt x="1" y="822"/>
                  </a:cubicBezTo>
                  <a:cubicBezTo>
                    <a:pt x="1" y="1287"/>
                    <a:pt x="6742" y="1658"/>
                    <a:pt x="15059" y="1658"/>
                  </a:cubicBezTo>
                  <a:cubicBezTo>
                    <a:pt x="23359" y="1658"/>
                    <a:pt x="30100" y="1287"/>
                    <a:pt x="30100" y="822"/>
                  </a:cubicBezTo>
                  <a:cubicBezTo>
                    <a:pt x="30100" y="376"/>
                    <a:pt x="23359" y="0"/>
                    <a:pt x="15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9"/>
            <p:cNvSpPr/>
            <p:nvPr/>
          </p:nvSpPr>
          <p:spPr>
            <a:xfrm>
              <a:off x="6325205" y="2260098"/>
              <a:ext cx="1694011" cy="2205400"/>
            </a:xfrm>
            <a:custGeom>
              <a:avLst/>
              <a:gdLst/>
              <a:ahLst/>
              <a:cxnLst/>
              <a:rect l="l" t="t" r="r" b="b"/>
              <a:pathLst>
                <a:path w="6907" h="8992" extrusionOk="0">
                  <a:moveTo>
                    <a:pt x="3454" y="0"/>
                  </a:moveTo>
                  <a:cubicBezTo>
                    <a:pt x="1727" y="0"/>
                    <a:pt x="1" y="154"/>
                    <a:pt x="1" y="463"/>
                  </a:cubicBezTo>
                  <a:lnTo>
                    <a:pt x="1" y="7721"/>
                  </a:lnTo>
                  <a:cubicBezTo>
                    <a:pt x="1" y="8568"/>
                    <a:pt x="1727" y="8991"/>
                    <a:pt x="3454" y="8991"/>
                  </a:cubicBezTo>
                  <a:cubicBezTo>
                    <a:pt x="5180" y="8991"/>
                    <a:pt x="6907" y="8568"/>
                    <a:pt x="6907" y="7721"/>
                  </a:cubicBezTo>
                  <a:lnTo>
                    <a:pt x="6907" y="463"/>
                  </a:lnTo>
                  <a:cubicBezTo>
                    <a:pt x="6907" y="154"/>
                    <a:pt x="5180" y="0"/>
                    <a:pt x="34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9"/>
            <p:cNvSpPr/>
            <p:nvPr/>
          </p:nvSpPr>
          <p:spPr>
            <a:xfrm>
              <a:off x="6416200" y="2314300"/>
              <a:ext cx="1493378" cy="140550"/>
            </a:xfrm>
            <a:custGeom>
              <a:avLst/>
              <a:gdLst/>
              <a:ahLst/>
              <a:cxnLst/>
              <a:rect l="l" t="t" r="r" b="b"/>
              <a:pathLst>
                <a:path w="5679" h="372" extrusionOk="0">
                  <a:moveTo>
                    <a:pt x="2846" y="0"/>
                  </a:moveTo>
                  <a:cubicBezTo>
                    <a:pt x="1265" y="0"/>
                    <a:pt x="1" y="94"/>
                    <a:pt x="1" y="184"/>
                  </a:cubicBezTo>
                  <a:cubicBezTo>
                    <a:pt x="1" y="295"/>
                    <a:pt x="1265" y="371"/>
                    <a:pt x="2846" y="371"/>
                  </a:cubicBezTo>
                  <a:cubicBezTo>
                    <a:pt x="4410" y="371"/>
                    <a:pt x="5678" y="295"/>
                    <a:pt x="5678" y="184"/>
                  </a:cubicBezTo>
                  <a:cubicBezTo>
                    <a:pt x="5678" y="94"/>
                    <a:pt x="4410" y="0"/>
                    <a:pt x="284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9"/>
            <p:cNvSpPr/>
            <p:nvPr/>
          </p:nvSpPr>
          <p:spPr>
            <a:xfrm>
              <a:off x="6462061" y="2715310"/>
              <a:ext cx="1447525" cy="1626090"/>
            </a:xfrm>
            <a:custGeom>
              <a:avLst/>
              <a:gdLst/>
              <a:ahLst/>
              <a:cxnLst/>
              <a:rect l="l" t="t" r="r" b="b"/>
              <a:pathLst>
                <a:path w="5902" h="6630" extrusionOk="0">
                  <a:moveTo>
                    <a:pt x="1" y="0"/>
                  </a:moveTo>
                  <a:lnTo>
                    <a:pt x="1" y="5865"/>
                  </a:lnTo>
                  <a:cubicBezTo>
                    <a:pt x="1" y="5959"/>
                    <a:pt x="206" y="6165"/>
                    <a:pt x="742" y="6348"/>
                  </a:cubicBezTo>
                  <a:cubicBezTo>
                    <a:pt x="1301" y="6518"/>
                    <a:pt x="2123" y="6629"/>
                    <a:pt x="2958" y="6629"/>
                  </a:cubicBezTo>
                  <a:cubicBezTo>
                    <a:pt x="3798" y="6629"/>
                    <a:pt x="4597" y="6518"/>
                    <a:pt x="5174" y="6348"/>
                  </a:cubicBezTo>
                  <a:cubicBezTo>
                    <a:pt x="5714" y="6165"/>
                    <a:pt x="5902" y="5959"/>
                    <a:pt x="5902" y="5865"/>
                  </a:cubicBezTo>
                  <a:lnTo>
                    <a:pt x="5902" y="0"/>
                  </a:lnTo>
                  <a:cubicBezTo>
                    <a:pt x="5902" y="253"/>
                    <a:pt x="4427" y="379"/>
                    <a:pt x="2951" y="379"/>
                  </a:cubicBezTo>
                  <a:cubicBezTo>
                    <a:pt x="1476" y="379"/>
                    <a:pt x="1" y="253"/>
                    <a:pt x="1" y="0"/>
                  </a:cubicBezTo>
                  <a:close/>
                </a:path>
              </a:pathLst>
            </a:custGeom>
            <a:solidFill>
              <a:srgbClr val="FA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9"/>
            <p:cNvSpPr/>
            <p:nvPr/>
          </p:nvSpPr>
          <p:spPr>
            <a:xfrm>
              <a:off x="6462061" y="3029249"/>
              <a:ext cx="1447525" cy="1312154"/>
            </a:xfrm>
            <a:custGeom>
              <a:avLst/>
              <a:gdLst/>
              <a:ahLst/>
              <a:cxnLst/>
              <a:rect l="l" t="t" r="r" b="b"/>
              <a:pathLst>
                <a:path w="5902" h="5350" extrusionOk="0">
                  <a:moveTo>
                    <a:pt x="5584" y="1"/>
                  </a:moveTo>
                  <a:cubicBezTo>
                    <a:pt x="5410" y="1"/>
                    <a:pt x="5218" y="31"/>
                    <a:pt x="5138" y="60"/>
                  </a:cubicBezTo>
                  <a:cubicBezTo>
                    <a:pt x="4245" y="417"/>
                    <a:pt x="3925" y="1361"/>
                    <a:pt x="2972" y="1361"/>
                  </a:cubicBezTo>
                  <a:cubicBezTo>
                    <a:pt x="2671" y="1361"/>
                    <a:pt x="2307" y="1267"/>
                    <a:pt x="1841" y="1030"/>
                  </a:cubicBezTo>
                  <a:cubicBezTo>
                    <a:pt x="1199" y="702"/>
                    <a:pt x="724" y="588"/>
                    <a:pt x="375" y="588"/>
                  </a:cubicBezTo>
                  <a:cubicBezTo>
                    <a:pt x="229" y="588"/>
                    <a:pt x="105" y="608"/>
                    <a:pt x="1" y="641"/>
                  </a:cubicBezTo>
                  <a:lnTo>
                    <a:pt x="1" y="4585"/>
                  </a:lnTo>
                  <a:cubicBezTo>
                    <a:pt x="1" y="4679"/>
                    <a:pt x="206" y="4885"/>
                    <a:pt x="742" y="5068"/>
                  </a:cubicBezTo>
                  <a:cubicBezTo>
                    <a:pt x="1301" y="5238"/>
                    <a:pt x="2123" y="5349"/>
                    <a:pt x="2958" y="5349"/>
                  </a:cubicBezTo>
                  <a:cubicBezTo>
                    <a:pt x="3798" y="5349"/>
                    <a:pt x="4597" y="5238"/>
                    <a:pt x="5174" y="5068"/>
                  </a:cubicBezTo>
                  <a:cubicBezTo>
                    <a:pt x="5714" y="4885"/>
                    <a:pt x="5902" y="4679"/>
                    <a:pt x="5902" y="4585"/>
                  </a:cubicBezTo>
                  <a:lnTo>
                    <a:pt x="5902" y="83"/>
                  </a:lnTo>
                  <a:cubicBezTo>
                    <a:pt x="5859" y="22"/>
                    <a:pt x="5728" y="1"/>
                    <a:pt x="5584" y="1"/>
                  </a:cubicBez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9"/>
            <p:cNvSpPr/>
            <p:nvPr/>
          </p:nvSpPr>
          <p:spPr>
            <a:xfrm>
              <a:off x="6462061" y="3437370"/>
              <a:ext cx="1447525" cy="904038"/>
            </a:xfrm>
            <a:custGeom>
              <a:avLst/>
              <a:gdLst/>
              <a:ahLst/>
              <a:cxnLst/>
              <a:rect l="l" t="t" r="r" b="b"/>
              <a:pathLst>
                <a:path w="5902" h="3686" extrusionOk="0">
                  <a:moveTo>
                    <a:pt x="5902" y="0"/>
                  </a:moveTo>
                  <a:cubicBezTo>
                    <a:pt x="5122" y="643"/>
                    <a:pt x="4825" y="2636"/>
                    <a:pt x="3644" y="2636"/>
                  </a:cubicBezTo>
                  <a:cubicBezTo>
                    <a:pt x="3357" y="2636"/>
                    <a:pt x="3017" y="2518"/>
                    <a:pt x="2605" y="2234"/>
                  </a:cubicBezTo>
                  <a:cubicBezTo>
                    <a:pt x="1467" y="1417"/>
                    <a:pt x="668" y="1205"/>
                    <a:pt x="143" y="1205"/>
                  </a:cubicBezTo>
                  <a:cubicBezTo>
                    <a:pt x="93" y="1205"/>
                    <a:pt x="46" y="1207"/>
                    <a:pt x="1" y="1211"/>
                  </a:cubicBezTo>
                  <a:lnTo>
                    <a:pt x="1" y="2921"/>
                  </a:lnTo>
                  <a:cubicBezTo>
                    <a:pt x="1" y="3015"/>
                    <a:pt x="206" y="3221"/>
                    <a:pt x="742" y="3404"/>
                  </a:cubicBezTo>
                  <a:cubicBezTo>
                    <a:pt x="1301" y="3574"/>
                    <a:pt x="2123" y="3685"/>
                    <a:pt x="2958" y="3685"/>
                  </a:cubicBezTo>
                  <a:cubicBezTo>
                    <a:pt x="3798" y="3685"/>
                    <a:pt x="4597" y="3574"/>
                    <a:pt x="5174" y="3404"/>
                  </a:cubicBezTo>
                  <a:cubicBezTo>
                    <a:pt x="5714" y="3221"/>
                    <a:pt x="5902" y="3015"/>
                    <a:pt x="5902" y="2921"/>
                  </a:cubicBezTo>
                  <a:lnTo>
                    <a:pt x="5902" y="0"/>
                  </a:lnTo>
                  <a:close/>
                </a:path>
              </a:pathLst>
            </a:custGeom>
            <a:solidFill>
              <a:srgbClr val="DADADA">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9"/>
            <p:cNvSpPr/>
            <p:nvPr/>
          </p:nvSpPr>
          <p:spPr>
            <a:xfrm>
              <a:off x="6462061" y="2976763"/>
              <a:ext cx="1492652" cy="422097"/>
            </a:xfrm>
            <a:custGeom>
              <a:avLst/>
              <a:gdLst/>
              <a:ahLst/>
              <a:cxnLst/>
              <a:rect l="l" t="t" r="r" b="b"/>
              <a:pathLst>
                <a:path w="6086" h="1721" extrusionOk="0">
                  <a:moveTo>
                    <a:pt x="5483" y="0"/>
                  </a:moveTo>
                  <a:cubicBezTo>
                    <a:pt x="4976" y="0"/>
                    <a:pt x="4040" y="665"/>
                    <a:pt x="3628" y="1056"/>
                  </a:cubicBezTo>
                  <a:cubicBezTo>
                    <a:pt x="3460" y="1225"/>
                    <a:pt x="3248" y="1295"/>
                    <a:pt x="2992" y="1295"/>
                  </a:cubicBezTo>
                  <a:cubicBezTo>
                    <a:pt x="2596" y="1295"/>
                    <a:pt x="2092" y="1127"/>
                    <a:pt x="1471" y="891"/>
                  </a:cubicBezTo>
                  <a:cubicBezTo>
                    <a:pt x="1108" y="751"/>
                    <a:pt x="817" y="706"/>
                    <a:pt x="594" y="706"/>
                  </a:cubicBezTo>
                  <a:cubicBezTo>
                    <a:pt x="187" y="706"/>
                    <a:pt x="1" y="855"/>
                    <a:pt x="1" y="855"/>
                  </a:cubicBezTo>
                  <a:cubicBezTo>
                    <a:pt x="1" y="855"/>
                    <a:pt x="163" y="810"/>
                    <a:pt x="404" y="810"/>
                  </a:cubicBezTo>
                  <a:cubicBezTo>
                    <a:pt x="655" y="810"/>
                    <a:pt x="991" y="858"/>
                    <a:pt x="1323" y="1056"/>
                  </a:cubicBezTo>
                  <a:cubicBezTo>
                    <a:pt x="1766" y="1323"/>
                    <a:pt x="2294" y="1721"/>
                    <a:pt x="2941" y="1721"/>
                  </a:cubicBezTo>
                  <a:cubicBezTo>
                    <a:pt x="3162" y="1721"/>
                    <a:pt x="3396" y="1674"/>
                    <a:pt x="3646" y="1561"/>
                  </a:cubicBezTo>
                  <a:cubicBezTo>
                    <a:pt x="4633" y="1132"/>
                    <a:pt x="5303" y="609"/>
                    <a:pt x="5603" y="574"/>
                  </a:cubicBezTo>
                  <a:cubicBezTo>
                    <a:pt x="5902" y="520"/>
                    <a:pt x="6085" y="163"/>
                    <a:pt x="5603" y="15"/>
                  </a:cubicBezTo>
                  <a:cubicBezTo>
                    <a:pt x="5566" y="5"/>
                    <a:pt x="5526" y="0"/>
                    <a:pt x="5483" y="0"/>
                  </a:cubicBezTo>
                  <a:close/>
                </a:path>
              </a:pathLst>
            </a:custGeom>
            <a:solidFill>
              <a:srgbClr val="DADADA">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8" name="Google Shape;1058;p49"/>
            <p:cNvGrpSpPr/>
            <p:nvPr/>
          </p:nvGrpSpPr>
          <p:grpSpPr>
            <a:xfrm>
              <a:off x="6449381" y="1519204"/>
              <a:ext cx="1445635" cy="839321"/>
              <a:chOff x="6632289" y="3197554"/>
              <a:chExt cx="337781" cy="182354"/>
            </a:xfrm>
          </p:grpSpPr>
          <p:sp>
            <p:nvSpPr>
              <p:cNvPr id="1059" name="Google Shape;1059;p49"/>
              <p:cNvSpPr/>
              <p:nvPr/>
            </p:nvSpPr>
            <p:spPr>
              <a:xfrm>
                <a:off x="6632289" y="3197554"/>
                <a:ext cx="337781" cy="182353"/>
              </a:xfrm>
              <a:custGeom>
                <a:avLst/>
                <a:gdLst/>
                <a:ahLst/>
                <a:cxnLst/>
                <a:rect l="l" t="t" r="r" b="b"/>
                <a:pathLst>
                  <a:path w="6461" h="3488" extrusionOk="0">
                    <a:moveTo>
                      <a:pt x="2583" y="1"/>
                    </a:moveTo>
                    <a:cubicBezTo>
                      <a:pt x="1790" y="1"/>
                      <a:pt x="1818" y="2116"/>
                      <a:pt x="1511" y="2241"/>
                    </a:cubicBezTo>
                    <a:cubicBezTo>
                      <a:pt x="1485" y="2254"/>
                      <a:pt x="1457" y="2259"/>
                      <a:pt x="1428" y="2259"/>
                    </a:cubicBezTo>
                    <a:cubicBezTo>
                      <a:pt x="1166" y="2259"/>
                      <a:pt x="763" y="1810"/>
                      <a:pt x="399" y="1810"/>
                    </a:cubicBezTo>
                    <a:cubicBezTo>
                      <a:pt x="327" y="1810"/>
                      <a:pt x="256" y="1828"/>
                      <a:pt x="188" y="1870"/>
                    </a:cubicBezTo>
                    <a:cubicBezTo>
                      <a:pt x="19" y="1982"/>
                      <a:pt x="1" y="2388"/>
                      <a:pt x="188" y="2741"/>
                    </a:cubicBezTo>
                    <a:cubicBezTo>
                      <a:pt x="376" y="3134"/>
                      <a:pt x="617" y="3487"/>
                      <a:pt x="617" y="3487"/>
                    </a:cubicBezTo>
                    <a:lnTo>
                      <a:pt x="5491" y="3487"/>
                    </a:lnTo>
                    <a:cubicBezTo>
                      <a:pt x="5491" y="3487"/>
                      <a:pt x="6313" y="3376"/>
                      <a:pt x="6424" y="3041"/>
                    </a:cubicBezTo>
                    <a:cubicBezTo>
                      <a:pt x="6460" y="2947"/>
                      <a:pt x="6442" y="2835"/>
                      <a:pt x="6331" y="2706"/>
                    </a:cubicBezTo>
                    <a:cubicBezTo>
                      <a:pt x="6227" y="2576"/>
                      <a:pt x="6115" y="2530"/>
                      <a:pt x="5994" y="2530"/>
                    </a:cubicBezTo>
                    <a:cubicBezTo>
                      <a:pt x="5699" y="2530"/>
                      <a:pt x="5351" y="2803"/>
                      <a:pt x="4954" y="2803"/>
                    </a:cubicBezTo>
                    <a:cubicBezTo>
                      <a:pt x="4929" y="2803"/>
                      <a:pt x="4904" y="2802"/>
                      <a:pt x="4879" y="2799"/>
                    </a:cubicBezTo>
                    <a:cubicBezTo>
                      <a:pt x="4285" y="2741"/>
                      <a:pt x="5196" y="2165"/>
                      <a:pt x="4544" y="1736"/>
                    </a:cubicBezTo>
                    <a:cubicBezTo>
                      <a:pt x="4436" y="1664"/>
                      <a:pt x="4347" y="1635"/>
                      <a:pt x="4270" y="1635"/>
                    </a:cubicBezTo>
                    <a:cubicBezTo>
                      <a:pt x="3928" y="1635"/>
                      <a:pt x="3804" y="2205"/>
                      <a:pt x="3255" y="2205"/>
                    </a:cubicBezTo>
                    <a:cubicBezTo>
                      <a:pt x="3194" y="2205"/>
                      <a:pt x="3128" y="2198"/>
                      <a:pt x="3056" y="2183"/>
                    </a:cubicBezTo>
                    <a:cubicBezTo>
                      <a:pt x="2328" y="2053"/>
                      <a:pt x="3615" y="173"/>
                      <a:pt x="2663" y="8"/>
                    </a:cubicBezTo>
                    <a:cubicBezTo>
                      <a:pt x="2635" y="3"/>
                      <a:pt x="2609" y="1"/>
                      <a:pt x="2583" y="1"/>
                    </a:cubicBez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9"/>
              <p:cNvSpPr/>
              <p:nvPr/>
            </p:nvSpPr>
            <p:spPr>
              <a:xfrm>
                <a:off x="6642117" y="3340854"/>
                <a:ext cx="326070" cy="39053"/>
              </a:xfrm>
              <a:custGeom>
                <a:avLst/>
                <a:gdLst/>
                <a:ahLst/>
                <a:cxnLst/>
                <a:rect l="l" t="t" r="r" b="b"/>
                <a:pathLst>
                  <a:path w="6237" h="747" extrusionOk="0">
                    <a:moveTo>
                      <a:pt x="0" y="0"/>
                    </a:moveTo>
                    <a:cubicBezTo>
                      <a:pt x="188" y="393"/>
                      <a:pt x="429" y="746"/>
                      <a:pt x="429" y="746"/>
                    </a:cubicBezTo>
                    <a:lnTo>
                      <a:pt x="5303" y="746"/>
                    </a:lnTo>
                    <a:cubicBezTo>
                      <a:pt x="5303" y="746"/>
                      <a:pt x="6125" y="635"/>
                      <a:pt x="6236" y="300"/>
                    </a:cubicBezTo>
                    <a:lnTo>
                      <a:pt x="6236" y="300"/>
                    </a:lnTo>
                    <a:cubicBezTo>
                      <a:pt x="6096" y="476"/>
                      <a:pt x="5794" y="570"/>
                      <a:pt x="5348" y="570"/>
                    </a:cubicBezTo>
                    <a:cubicBezTo>
                      <a:pt x="5084" y="570"/>
                      <a:pt x="4770" y="537"/>
                      <a:pt x="4409" y="469"/>
                    </a:cubicBezTo>
                    <a:cubicBezTo>
                      <a:pt x="4023" y="393"/>
                      <a:pt x="3679" y="366"/>
                      <a:pt x="3347" y="366"/>
                    </a:cubicBezTo>
                    <a:cubicBezTo>
                      <a:pt x="2705" y="366"/>
                      <a:pt x="2106" y="467"/>
                      <a:pt x="1323" y="505"/>
                    </a:cubicBezTo>
                    <a:cubicBezTo>
                      <a:pt x="1285" y="507"/>
                      <a:pt x="1249" y="508"/>
                      <a:pt x="1213" y="508"/>
                    </a:cubicBezTo>
                    <a:cubicBezTo>
                      <a:pt x="638" y="508"/>
                      <a:pt x="244" y="248"/>
                      <a:pt x="0" y="0"/>
                    </a:cubicBezTo>
                    <a:close/>
                  </a:path>
                </a:pathLst>
              </a:custGeom>
              <a:solidFill>
                <a:srgbClr val="DADADA">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9"/>
              <p:cNvSpPr/>
              <p:nvPr/>
            </p:nvSpPr>
            <p:spPr>
              <a:xfrm>
                <a:off x="6796711" y="3235823"/>
                <a:ext cx="42922" cy="38792"/>
              </a:xfrm>
              <a:custGeom>
                <a:avLst/>
                <a:gdLst/>
                <a:ahLst/>
                <a:cxnLst/>
                <a:rect l="l" t="t" r="r" b="b"/>
                <a:pathLst>
                  <a:path w="821" h="742" extrusionOk="0">
                    <a:moveTo>
                      <a:pt x="491" y="1"/>
                    </a:moveTo>
                    <a:cubicBezTo>
                      <a:pt x="419" y="1"/>
                      <a:pt x="348" y="30"/>
                      <a:pt x="300" y="93"/>
                    </a:cubicBezTo>
                    <a:cubicBezTo>
                      <a:pt x="170" y="281"/>
                      <a:pt x="1" y="558"/>
                      <a:pt x="188" y="692"/>
                    </a:cubicBezTo>
                    <a:cubicBezTo>
                      <a:pt x="233" y="727"/>
                      <a:pt x="283" y="742"/>
                      <a:pt x="333" y="742"/>
                    </a:cubicBezTo>
                    <a:cubicBezTo>
                      <a:pt x="569" y="742"/>
                      <a:pt x="821" y="398"/>
                      <a:pt x="729" y="169"/>
                    </a:cubicBezTo>
                    <a:lnTo>
                      <a:pt x="729" y="151"/>
                    </a:lnTo>
                    <a:cubicBezTo>
                      <a:pt x="685" y="54"/>
                      <a:pt x="587" y="1"/>
                      <a:pt x="491" y="1"/>
                    </a:cubicBez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9"/>
              <p:cNvSpPr/>
              <p:nvPr/>
            </p:nvSpPr>
            <p:spPr>
              <a:xfrm>
                <a:off x="6887313" y="3312362"/>
                <a:ext cx="21539" cy="17618"/>
              </a:xfrm>
              <a:custGeom>
                <a:avLst/>
                <a:gdLst/>
                <a:ahLst/>
                <a:cxnLst/>
                <a:rect l="l" t="t" r="r" b="b"/>
                <a:pathLst>
                  <a:path w="412" h="337" extrusionOk="0">
                    <a:moveTo>
                      <a:pt x="280" y="1"/>
                    </a:moveTo>
                    <a:cubicBezTo>
                      <a:pt x="254" y="1"/>
                      <a:pt x="228" y="9"/>
                      <a:pt x="206" y="27"/>
                    </a:cubicBezTo>
                    <a:cubicBezTo>
                      <a:pt x="112" y="81"/>
                      <a:pt x="1" y="192"/>
                      <a:pt x="54" y="286"/>
                    </a:cubicBezTo>
                    <a:cubicBezTo>
                      <a:pt x="80" y="321"/>
                      <a:pt x="118" y="336"/>
                      <a:pt x="159" y="336"/>
                    </a:cubicBezTo>
                    <a:cubicBezTo>
                      <a:pt x="272" y="336"/>
                      <a:pt x="412" y="229"/>
                      <a:pt x="412" y="121"/>
                    </a:cubicBezTo>
                    <a:cubicBezTo>
                      <a:pt x="396" y="44"/>
                      <a:pt x="338" y="1"/>
                      <a:pt x="280" y="1"/>
                    </a:cubicBez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9"/>
              <p:cNvSpPr/>
              <p:nvPr/>
            </p:nvSpPr>
            <p:spPr>
              <a:xfrm>
                <a:off x="6683001" y="3274563"/>
                <a:ext cx="21539" cy="16886"/>
              </a:xfrm>
              <a:custGeom>
                <a:avLst/>
                <a:gdLst/>
                <a:ahLst/>
                <a:cxnLst/>
                <a:rect l="l" t="t" r="r" b="b"/>
                <a:pathLst>
                  <a:path w="412" h="323" extrusionOk="0">
                    <a:moveTo>
                      <a:pt x="181" y="1"/>
                    </a:moveTo>
                    <a:cubicBezTo>
                      <a:pt x="85" y="1"/>
                      <a:pt x="0" y="54"/>
                      <a:pt x="0" y="152"/>
                    </a:cubicBezTo>
                    <a:cubicBezTo>
                      <a:pt x="12" y="249"/>
                      <a:pt x="132" y="323"/>
                      <a:pt x="235" y="323"/>
                    </a:cubicBezTo>
                    <a:cubicBezTo>
                      <a:pt x="293" y="323"/>
                      <a:pt x="345" y="300"/>
                      <a:pt x="371" y="245"/>
                    </a:cubicBezTo>
                    <a:cubicBezTo>
                      <a:pt x="411" y="152"/>
                      <a:pt x="353" y="22"/>
                      <a:pt x="224" y="4"/>
                    </a:cubicBezTo>
                    <a:cubicBezTo>
                      <a:pt x="209" y="2"/>
                      <a:pt x="195" y="1"/>
                      <a:pt x="181" y="1"/>
                    </a:cubicBez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67"/>
        <p:cNvGrpSpPr/>
        <p:nvPr/>
      </p:nvGrpSpPr>
      <p:grpSpPr>
        <a:xfrm>
          <a:off x="0" y="0"/>
          <a:ext cx="0" cy="0"/>
          <a:chOff x="0" y="0"/>
          <a:chExt cx="0" cy="0"/>
        </a:xfrm>
      </p:grpSpPr>
      <p:sp>
        <p:nvSpPr>
          <p:cNvPr id="1068" name="Google Shape;1068;p50"/>
          <p:cNvSpPr/>
          <p:nvPr/>
        </p:nvSpPr>
        <p:spPr>
          <a:xfrm rot="10800000" flipH="1">
            <a:off x="3288425" y="2252207"/>
            <a:ext cx="5587988" cy="2478019"/>
          </a:xfrm>
          <a:custGeom>
            <a:avLst/>
            <a:gdLst/>
            <a:ahLst/>
            <a:cxnLst/>
            <a:rect l="l" t="t" r="r" b="b"/>
            <a:pathLst>
              <a:path w="27847" h="15507" extrusionOk="0">
                <a:moveTo>
                  <a:pt x="7121" y="1"/>
                </a:moveTo>
                <a:cubicBezTo>
                  <a:pt x="5780" y="1"/>
                  <a:pt x="4511" y="469"/>
                  <a:pt x="3632" y="983"/>
                </a:cubicBezTo>
                <a:cubicBezTo>
                  <a:pt x="2747" y="1502"/>
                  <a:pt x="1112" y="2790"/>
                  <a:pt x="788" y="3961"/>
                </a:cubicBezTo>
                <a:cubicBezTo>
                  <a:pt x="0" y="6783"/>
                  <a:pt x="4943" y="6398"/>
                  <a:pt x="2895" y="9984"/>
                </a:cubicBezTo>
                <a:cubicBezTo>
                  <a:pt x="853" y="13570"/>
                  <a:pt x="9038" y="15395"/>
                  <a:pt x="12805" y="15502"/>
                </a:cubicBezTo>
                <a:cubicBezTo>
                  <a:pt x="12914" y="15505"/>
                  <a:pt x="13025" y="15506"/>
                  <a:pt x="13137" y="15506"/>
                </a:cubicBezTo>
                <a:cubicBezTo>
                  <a:pt x="16589" y="15506"/>
                  <a:pt x="21345" y="14061"/>
                  <a:pt x="24409" y="11077"/>
                </a:cubicBezTo>
                <a:cubicBezTo>
                  <a:pt x="27846" y="7728"/>
                  <a:pt x="24720" y="2206"/>
                  <a:pt x="21472" y="1173"/>
                </a:cubicBezTo>
                <a:cubicBezTo>
                  <a:pt x="21047" y="1037"/>
                  <a:pt x="20649" y="983"/>
                  <a:pt x="20259" y="983"/>
                </a:cubicBezTo>
                <a:cubicBezTo>
                  <a:pt x="18759" y="983"/>
                  <a:pt x="17375" y="1779"/>
                  <a:pt x="15038" y="1779"/>
                </a:cubicBezTo>
                <a:cubicBezTo>
                  <a:pt x="13540" y="1779"/>
                  <a:pt x="11651" y="1452"/>
                  <a:pt x="9089" y="381"/>
                </a:cubicBezTo>
                <a:cubicBezTo>
                  <a:pt x="8441" y="111"/>
                  <a:pt x="7772" y="1"/>
                  <a:pt x="7121" y="1"/>
                </a:cubicBezTo>
                <a:close/>
              </a:path>
            </a:pathLst>
          </a:custGeom>
          <a:solidFill>
            <a:srgbClr val="002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0"/>
          <p:cNvSpPr txBox="1">
            <a:spLocks noGrp="1"/>
          </p:cNvSpPr>
          <p:nvPr>
            <p:ph type="title"/>
          </p:nvPr>
        </p:nvSpPr>
        <p:spPr>
          <a:xfrm>
            <a:off x="3974525" y="3047125"/>
            <a:ext cx="4449600" cy="115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51"/>
          <p:cNvSpPr/>
          <p:nvPr/>
        </p:nvSpPr>
        <p:spPr>
          <a:xfrm rot="10800000">
            <a:off x="4352425" y="2217249"/>
            <a:ext cx="3357722" cy="2017848"/>
          </a:xfrm>
          <a:custGeom>
            <a:avLst/>
            <a:gdLst/>
            <a:ahLst/>
            <a:cxnLst/>
            <a:rect l="l" t="t" r="r" b="b"/>
            <a:pathLst>
              <a:path w="27847" h="15507" extrusionOk="0">
                <a:moveTo>
                  <a:pt x="7121" y="1"/>
                </a:moveTo>
                <a:cubicBezTo>
                  <a:pt x="5780" y="1"/>
                  <a:pt x="4511" y="469"/>
                  <a:pt x="3632" y="983"/>
                </a:cubicBezTo>
                <a:cubicBezTo>
                  <a:pt x="2747" y="1502"/>
                  <a:pt x="1112" y="2790"/>
                  <a:pt x="788" y="3961"/>
                </a:cubicBezTo>
                <a:cubicBezTo>
                  <a:pt x="0" y="6783"/>
                  <a:pt x="4943" y="6398"/>
                  <a:pt x="2895" y="9984"/>
                </a:cubicBezTo>
                <a:cubicBezTo>
                  <a:pt x="853" y="13570"/>
                  <a:pt x="9038" y="15395"/>
                  <a:pt x="12805" y="15502"/>
                </a:cubicBezTo>
                <a:cubicBezTo>
                  <a:pt x="12914" y="15505"/>
                  <a:pt x="13025" y="15506"/>
                  <a:pt x="13137" y="15506"/>
                </a:cubicBezTo>
                <a:cubicBezTo>
                  <a:pt x="16589" y="15506"/>
                  <a:pt x="21345" y="14061"/>
                  <a:pt x="24409" y="11077"/>
                </a:cubicBezTo>
                <a:cubicBezTo>
                  <a:pt x="27846" y="7728"/>
                  <a:pt x="24720" y="2206"/>
                  <a:pt x="21472" y="1173"/>
                </a:cubicBezTo>
                <a:cubicBezTo>
                  <a:pt x="21047" y="1037"/>
                  <a:pt x="20649" y="983"/>
                  <a:pt x="20259" y="983"/>
                </a:cubicBezTo>
                <a:cubicBezTo>
                  <a:pt x="18759" y="983"/>
                  <a:pt x="17375" y="1779"/>
                  <a:pt x="15038" y="1779"/>
                </a:cubicBezTo>
                <a:cubicBezTo>
                  <a:pt x="13540" y="1779"/>
                  <a:pt x="11651" y="1452"/>
                  <a:pt x="9089" y="381"/>
                </a:cubicBezTo>
                <a:cubicBezTo>
                  <a:pt x="8441" y="111"/>
                  <a:pt x="7772" y="1"/>
                  <a:pt x="7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1"/>
          <p:cNvSpPr/>
          <p:nvPr/>
        </p:nvSpPr>
        <p:spPr>
          <a:xfrm>
            <a:off x="1361963" y="2217249"/>
            <a:ext cx="3357722" cy="2017848"/>
          </a:xfrm>
          <a:custGeom>
            <a:avLst/>
            <a:gdLst/>
            <a:ahLst/>
            <a:cxnLst/>
            <a:rect l="l" t="t" r="r" b="b"/>
            <a:pathLst>
              <a:path w="27847" h="15507" extrusionOk="0">
                <a:moveTo>
                  <a:pt x="7121" y="1"/>
                </a:moveTo>
                <a:cubicBezTo>
                  <a:pt x="5780" y="1"/>
                  <a:pt x="4511" y="469"/>
                  <a:pt x="3632" y="983"/>
                </a:cubicBezTo>
                <a:cubicBezTo>
                  <a:pt x="2747" y="1502"/>
                  <a:pt x="1112" y="2790"/>
                  <a:pt x="788" y="3961"/>
                </a:cubicBezTo>
                <a:cubicBezTo>
                  <a:pt x="0" y="6783"/>
                  <a:pt x="4943" y="6398"/>
                  <a:pt x="2895" y="9984"/>
                </a:cubicBezTo>
                <a:cubicBezTo>
                  <a:pt x="853" y="13570"/>
                  <a:pt x="9038" y="15395"/>
                  <a:pt x="12805" y="15502"/>
                </a:cubicBezTo>
                <a:cubicBezTo>
                  <a:pt x="12914" y="15505"/>
                  <a:pt x="13025" y="15506"/>
                  <a:pt x="13137" y="15506"/>
                </a:cubicBezTo>
                <a:cubicBezTo>
                  <a:pt x="16589" y="15506"/>
                  <a:pt x="21345" y="14061"/>
                  <a:pt x="24409" y="11077"/>
                </a:cubicBezTo>
                <a:cubicBezTo>
                  <a:pt x="27846" y="7728"/>
                  <a:pt x="24720" y="2206"/>
                  <a:pt x="21472" y="1173"/>
                </a:cubicBezTo>
                <a:cubicBezTo>
                  <a:pt x="21047" y="1037"/>
                  <a:pt x="20649" y="983"/>
                  <a:pt x="20259" y="983"/>
                </a:cubicBezTo>
                <a:cubicBezTo>
                  <a:pt x="18759" y="983"/>
                  <a:pt x="17375" y="1779"/>
                  <a:pt x="15038" y="1779"/>
                </a:cubicBezTo>
                <a:cubicBezTo>
                  <a:pt x="13540" y="1779"/>
                  <a:pt x="11651" y="1452"/>
                  <a:pt x="9089" y="381"/>
                </a:cubicBezTo>
                <a:cubicBezTo>
                  <a:pt x="8441" y="111"/>
                  <a:pt x="7772" y="1"/>
                  <a:pt x="7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1"/>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077" name="Google Shape;1077;p51"/>
          <p:cNvSpPr txBox="1">
            <a:spLocks noGrp="1"/>
          </p:cNvSpPr>
          <p:nvPr>
            <p:ph type="subTitle" idx="1"/>
          </p:nvPr>
        </p:nvSpPr>
        <p:spPr>
          <a:xfrm>
            <a:off x="1729225" y="3311536"/>
            <a:ext cx="2623200" cy="54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078" name="Google Shape;1078;p51"/>
          <p:cNvSpPr txBox="1">
            <a:spLocks noGrp="1"/>
          </p:cNvSpPr>
          <p:nvPr>
            <p:ph type="title" idx="2"/>
          </p:nvPr>
        </p:nvSpPr>
        <p:spPr>
          <a:xfrm>
            <a:off x="1729225" y="2944725"/>
            <a:ext cx="2623200" cy="38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Elena James</a:t>
            </a:r>
            <a:endParaRPr/>
          </a:p>
        </p:txBody>
      </p:sp>
      <p:sp>
        <p:nvSpPr>
          <p:cNvPr id="1079" name="Google Shape;1079;p51"/>
          <p:cNvSpPr txBox="1">
            <a:spLocks noGrp="1"/>
          </p:cNvSpPr>
          <p:nvPr>
            <p:ph type="subTitle" idx="3"/>
          </p:nvPr>
        </p:nvSpPr>
        <p:spPr>
          <a:xfrm>
            <a:off x="4791575" y="3311536"/>
            <a:ext cx="2623200" cy="54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a:p>
            <a:pPr marL="0" lvl="0" indent="0" algn="ctr" rtl="0">
              <a:spcBef>
                <a:spcPts val="0"/>
              </a:spcBef>
              <a:spcAft>
                <a:spcPts val="0"/>
              </a:spcAft>
              <a:buNone/>
            </a:pPr>
            <a:endParaRPr/>
          </a:p>
        </p:txBody>
      </p:sp>
      <p:sp>
        <p:nvSpPr>
          <p:cNvPr id="1080" name="Google Shape;1080;p51"/>
          <p:cNvSpPr txBox="1">
            <a:spLocks noGrp="1"/>
          </p:cNvSpPr>
          <p:nvPr>
            <p:ph type="title" idx="4"/>
          </p:nvPr>
        </p:nvSpPr>
        <p:spPr>
          <a:xfrm>
            <a:off x="4791575" y="2944725"/>
            <a:ext cx="2623200" cy="38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Anna Doe</a:t>
            </a:r>
            <a:endParaRPr/>
          </a:p>
        </p:txBody>
      </p:sp>
      <p:sp>
        <p:nvSpPr>
          <p:cNvPr id="1081" name="Google Shape;1081;p51"/>
          <p:cNvSpPr/>
          <p:nvPr/>
        </p:nvSpPr>
        <p:spPr>
          <a:xfrm rot="7711114">
            <a:off x="5499530" y="1910149"/>
            <a:ext cx="1207289" cy="818256"/>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2" name="Google Shape;1082;p51"/>
          <p:cNvGrpSpPr/>
          <p:nvPr/>
        </p:nvGrpSpPr>
        <p:grpSpPr>
          <a:xfrm>
            <a:off x="5841117" y="2186374"/>
            <a:ext cx="380343" cy="378492"/>
            <a:chOff x="-55202750" y="3198925"/>
            <a:chExt cx="318225" cy="316650"/>
          </a:xfrm>
        </p:grpSpPr>
        <p:sp>
          <p:nvSpPr>
            <p:cNvPr id="1083" name="Google Shape;1083;p51"/>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1"/>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5" name="Google Shape;1085;p51"/>
          <p:cNvSpPr/>
          <p:nvPr/>
        </p:nvSpPr>
        <p:spPr>
          <a:xfrm rot="7711114">
            <a:off x="2500305" y="1910149"/>
            <a:ext cx="1207289" cy="818256"/>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6" name="Google Shape;1086;p51"/>
          <p:cNvGrpSpPr/>
          <p:nvPr/>
        </p:nvGrpSpPr>
        <p:grpSpPr>
          <a:xfrm>
            <a:off x="2873723" y="2184965"/>
            <a:ext cx="334208" cy="381301"/>
            <a:chOff x="-57940525" y="3590375"/>
            <a:chExt cx="279625" cy="319000"/>
          </a:xfrm>
        </p:grpSpPr>
        <p:sp>
          <p:nvSpPr>
            <p:cNvPr id="1087" name="Google Shape;1087;p51"/>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1"/>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1"/>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1"/>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1"/>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52"/>
          <p:cNvSpPr txBox="1">
            <a:spLocks noGrp="1"/>
          </p:cNvSpPr>
          <p:nvPr>
            <p:ph type="title"/>
          </p:nvPr>
        </p:nvSpPr>
        <p:spPr>
          <a:xfrm>
            <a:off x="1940200" y="1122225"/>
            <a:ext cx="5369700" cy="220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Awesome words</a:t>
            </a:r>
            <a:endParaRPr/>
          </a:p>
        </p:txBody>
      </p:sp>
      <p:sp>
        <p:nvSpPr>
          <p:cNvPr id="1097" name="Google Shape;1097;p52"/>
          <p:cNvSpPr txBox="1">
            <a:spLocks noGrp="1"/>
          </p:cNvSpPr>
          <p:nvPr>
            <p:ph type="subTitle" idx="1"/>
          </p:nvPr>
        </p:nvSpPr>
        <p:spPr>
          <a:xfrm>
            <a:off x="2278050" y="3278614"/>
            <a:ext cx="4587900" cy="67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Because key words are great for catching your audience’s attention</a:t>
            </a:r>
            <a:endParaRPr/>
          </a:p>
        </p:txBody>
      </p:sp>
      <p:grpSp>
        <p:nvGrpSpPr>
          <p:cNvPr id="1098" name="Google Shape;1098;p52"/>
          <p:cNvGrpSpPr/>
          <p:nvPr/>
        </p:nvGrpSpPr>
        <p:grpSpPr>
          <a:xfrm>
            <a:off x="7064509" y="2656708"/>
            <a:ext cx="1390691" cy="1668828"/>
            <a:chOff x="7064509" y="2656708"/>
            <a:chExt cx="1390691" cy="1668828"/>
          </a:xfrm>
        </p:grpSpPr>
        <p:sp>
          <p:nvSpPr>
            <p:cNvPr id="1099" name="Google Shape;1099;p52"/>
            <p:cNvSpPr/>
            <p:nvPr/>
          </p:nvSpPr>
          <p:spPr>
            <a:xfrm>
              <a:off x="7064509" y="2931840"/>
              <a:ext cx="1390691" cy="1393695"/>
            </a:xfrm>
            <a:custGeom>
              <a:avLst/>
              <a:gdLst/>
              <a:ahLst/>
              <a:cxnLst/>
              <a:rect l="l" t="t" r="r" b="b"/>
              <a:pathLst>
                <a:path w="3776" h="3784" extrusionOk="0">
                  <a:moveTo>
                    <a:pt x="1588" y="1"/>
                  </a:moveTo>
                  <a:cubicBezTo>
                    <a:pt x="1481" y="1"/>
                    <a:pt x="1374" y="26"/>
                    <a:pt x="1283" y="77"/>
                  </a:cubicBezTo>
                  <a:cubicBezTo>
                    <a:pt x="1010" y="230"/>
                    <a:pt x="862" y="531"/>
                    <a:pt x="742" y="818"/>
                  </a:cubicBezTo>
                  <a:cubicBezTo>
                    <a:pt x="537" y="1305"/>
                    <a:pt x="385" y="1809"/>
                    <a:pt x="274" y="2323"/>
                  </a:cubicBezTo>
                  <a:cubicBezTo>
                    <a:pt x="218" y="2607"/>
                    <a:pt x="0" y="3190"/>
                    <a:pt x="246" y="3403"/>
                  </a:cubicBezTo>
                  <a:cubicBezTo>
                    <a:pt x="496" y="3621"/>
                    <a:pt x="973" y="3713"/>
                    <a:pt x="1293" y="3755"/>
                  </a:cubicBezTo>
                  <a:cubicBezTo>
                    <a:pt x="1431" y="3774"/>
                    <a:pt x="1570" y="3784"/>
                    <a:pt x="1709" y="3784"/>
                  </a:cubicBezTo>
                  <a:cubicBezTo>
                    <a:pt x="2315" y="3784"/>
                    <a:pt x="2924" y="3603"/>
                    <a:pt x="3415" y="3246"/>
                  </a:cubicBezTo>
                  <a:cubicBezTo>
                    <a:pt x="3549" y="3148"/>
                    <a:pt x="3684" y="3028"/>
                    <a:pt x="3729" y="2866"/>
                  </a:cubicBezTo>
                  <a:cubicBezTo>
                    <a:pt x="3776" y="2708"/>
                    <a:pt x="3706" y="2500"/>
                    <a:pt x="3545" y="2458"/>
                  </a:cubicBezTo>
                  <a:cubicBezTo>
                    <a:pt x="3522" y="2451"/>
                    <a:pt x="3499" y="2449"/>
                    <a:pt x="3477" y="2449"/>
                  </a:cubicBezTo>
                  <a:cubicBezTo>
                    <a:pt x="3365" y="2449"/>
                    <a:pt x="3254" y="2516"/>
                    <a:pt x="3150" y="2573"/>
                  </a:cubicBezTo>
                  <a:cubicBezTo>
                    <a:pt x="3074" y="2613"/>
                    <a:pt x="2985" y="2648"/>
                    <a:pt x="2902" y="2648"/>
                  </a:cubicBezTo>
                  <a:cubicBezTo>
                    <a:pt x="2849" y="2648"/>
                    <a:pt x="2798" y="2633"/>
                    <a:pt x="2756" y="2597"/>
                  </a:cubicBezTo>
                  <a:cubicBezTo>
                    <a:pt x="2636" y="2495"/>
                    <a:pt x="2677" y="2305"/>
                    <a:pt x="2743" y="2162"/>
                  </a:cubicBezTo>
                  <a:cubicBezTo>
                    <a:pt x="2803" y="2017"/>
                    <a:pt x="2868" y="1842"/>
                    <a:pt x="2775" y="1717"/>
                  </a:cubicBezTo>
                  <a:cubicBezTo>
                    <a:pt x="2727" y="1654"/>
                    <a:pt x="2658" y="1629"/>
                    <a:pt x="2582" y="1629"/>
                  </a:cubicBezTo>
                  <a:cubicBezTo>
                    <a:pt x="2469" y="1629"/>
                    <a:pt x="2342" y="1685"/>
                    <a:pt x="2247" y="1754"/>
                  </a:cubicBezTo>
                  <a:cubicBezTo>
                    <a:pt x="2108" y="1860"/>
                    <a:pt x="1958" y="1992"/>
                    <a:pt x="1790" y="1992"/>
                  </a:cubicBezTo>
                  <a:cubicBezTo>
                    <a:pt x="1768" y="1992"/>
                    <a:pt x="1746" y="1990"/>
                    <a:pt x="1723" y="1985"/>
                  </a:cubicBezTo>
                  <a:cubicBezTo>
                    <a:pt x="1510" y="1934"/>
                    <a:pt x="1432" y="1652"/>
                    <a:pt x="1501" y="1444"/>
                  </a:cubicBezTo>
                  <a:cubicBezTo>
                    <a:pt x="1576" y="1235"/>
                    <a:pt x="1742" y="1078"/>
                    <a:pt x="1881" y="906"/>
                  </a:cubicBezTo>
                  <a:cubicBezTo>
                    <a:pt x="2020" y="734"/>
                    <a:pt x="2136" y="512"/>
                    <a:pt x="2071" y="304"/>
                  </a:cubicBezTo>
                  <a:cubicBezTo>
                    <a:pt x="2009" y="103"/>
                    <a:pt x="1801" y="1"/>
                    <a:pt x="1588" y="1"/>
                  </a:cubicBezTo>
                  <a:close/>
                </a:path>
              </a:pathLst>
            </a:custGeom>
            <a:solidFill>
              <a:srgbClr val="FA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2"/>
            <p:cNvSpPr/>
            <p:nvPr/>
          </p:nvSpPr>
          <p:spPr>
            <a:xfrm>
              <a:off x="7891711" y="2656708"/>
              <a:ext cx="409915" cy="660753"/>
            </a:xfrm>
            <a:custGeom>
              <a:avLst/>
              <a:gdLst/>
              <a:ahLst/>
              <a:cxnLst/>
              <a:rect l="l" t="t" r="r" b="b"/>
              <a:pathLst>
                <a:path w="1113" h="1794" extrusionOk="0">
                  <a:moveTo>
                    <a:pt x="656" y="1"/>
                  </a:moveTo>
                  <a:cubicBezTo>
                    <a:pt x="585" y="1"/>
                    <a:pt x="516" y="22"/>
                    <a:pt x="459" y="68"/>
                  </a:cubicBezTo>
                  <a:cubicBezTo>
                    <a:pt x="307" y="198"/>
                    <a:pt x="330" y="435"/>
                    <a:pt x="326" y="634"/>
                  </a:cubicBezTo>
                  <a:cubicBezTo>
                    <a:pt x="326" y="824"/>
                    <a:pt x="288" y="1019"/>
                    <a:pt x="219" y="1195"/>
                  </a:cubicBezTo>
                  <a:cubicBezTo>
                    <a:pt x="163" y="1338"/>
                    <a:pt x="14" y="1491"/>
                    <a:pt x="6" y="1644"/>
                  </a:cubicBezTo>
                  <a:cubicBezTo>
                    <a:pt x="0" y="1753"/>
                    <a:pt x="48" y="1794"/>
                    <a:pt x="122" y="1794"/>
                  </a:cubicBezTo>
                  <a:cubicBezTo>
                    <a:pt x="301" y="1794"/>
                    <a:pt x="629" y="1555"/>
                    <a:pt x="705" y="1486"/>
                  </a:cubicBezTo>
                  <a:cubicBezTo>
                    <a:pt x="932" y="1269"/>
                    <a:pt x="1076" y="968"/>
                    <a:pt x="1098" y="658"/>
                  </a:cubicBezTo>
                  <a:cubicBezTo>
                    <a:pt x="1113" y="472"/>
                    <a:pt x="1081" y="273"/>
                    <a:pt x="955" y="134"/>
                  </a:cubicBezTo>
                  <a:cubicBezTo>
                    <a:pt x="882" y="52"/>
                    <a:pt x="767" y="1"/>
                    <a:pt x="656" y="1"/>
                  </a:cubicBezTo>
                  <a:close/>
                </a:path>
              </a:pathLst>
            </a:custGeom>
            <a:solidFill>
              <a:srgbClr val="FA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2"/>
            <p:cNvSpPr/>
            <p:nvPr/>
          </p:nvSpPr>
          <p:spPr>
            <a:xfrm>
              <a:off x="7064509" y="3275478"/>
              <a:ext cx="1390691" cy="1050059"/>
            </a:xfrm>
            <a:custGeom>
              <a:avLst/>
              <a:gdLst/>
              <a:ahLst/>
              <a:cxnLst/>
              <a:rect l="l" t="t" r="r" b="b"/>
              <a:pathLst>
                <a:path w="3776" h="2851" extrusionOk="0">
                  <a:moveTo>
                    <a:pt x="695" y="0"/>
                  </a:moveTo>
                  <a:cubicBezTo>
                    <a:pt x="515" y="455"/>
                    <a:pt x="376" y="918"/>
                    <a:pt x="274" y="1390"/>
                  </a:cubicBezTo>
                  <a:cubicBezTo>
                    <a:pt x="218" y="1674"/>
                    <a:pt x="0" y="2257"/>
                    <a:pt x="246" y="2470"/>
                  </a:cubicBezTo>
                  <a:cubicBezTo>
                    <a:pt x="496" y="2688"/>
                    <a:pt x="973" y="2780"/>
                    <a:pt x="1293" y="2822"/>
                  </a:cubicBezTo>
                  <a:cubicBezTo>
                    <a:pt x="1431" y="2841"/>
                    <a:pt x="1570" y="2851"/>
                    <a:pt x="1709" y="2851"/>
                  </a:cubicBezTo>
                  <a:cubicBezTo>
                    <a:pt x="2315" y="2851"/>
                    <a:pt x="2924" y="2670"/>
                    <a:pt x="3415" y="2313"/>
                  </a:cubicBezTo>
                  <a:cubicBezTo>
                    <a:pt x="3549" y="2215"/>
                    <a:pt x="3684" y="2095"/>
                    <a:pt x="3729" y="1933"/>
                  </a:cubicBezTo>
                  <a:cubicBezTo>
                    <a:pt x="3776" y="1775"/>
                    <a:pt x="3706" y="1567"/>
                    <a:pt x="3545" y="1525"/>
                  </a:cubicBezTo>
                  <a:cubicBezTo>
                    <a:pt x="3522" y="1518"/>
                    <a:pt x="3499" y="1516"/>
                    <a:pt x="3477" y="1516"/>
                  </a:cubicBezTo>
                  <a:cubicBezTo>
                    <a:pt x="3365" y="1516"/>
                    <a:pt x="3254" y="1583"/>
                    <a:pt x="3150" y="1640"/>
                  </a:cubicBezTo>
                  <a:cubicBezTo>
                    <a:pt x="3141" y="1640"/>
                    <a:pt x="3137" y="1646"/>
                    <a:pt x="3128" y="1650"/>
                  </a:cubicBezTo>
                  <a:cubicBezTo>
                    <a:pt x="3118" y="1668"/>
                    <a:pt x="3109" y="1687"/>
                    <a:pt x="3100" y="1710"/>
                  </a:cubicBezTo>
                  <a:cubicBezTo>
                    <a:pt x="3011" y="1900"/>
                    <a:pt x="2831" y="2063"/>
                    <a:pt x="2622" y="2072"/>
                  </a:cubicBezTo>
                  <a:cubicBezTo>
                    <a:pt x="2615" y="2072"/>
                    <a:pt x="2608" y="2072"/>
                    <a:pt x="2601" y="2072"/>
                  </a:cubicBezTo>
                  <a:cubicBezTo>
                    <a:pt x="2400" y="2072"/>
                    <a:pt x="2197" y="1884"/>
                    <a:pt x="2233" y="1687"/>
                  </a:cubicBezTo>
                  <a:cubicBezTo>
                    <a:pt x="2252" y="1590"/>
                    <a:pt x="2312" y="1507"/>
                    <a:pt x="2335" y="1413"/>
                  </a:cubicBezTo>
                  <a:cubicBezTo>
                    <a:pt x="2358" y="1321"/>
                    <a:pt x="2316" y="1191"/>
                    <a:pt x="2219" y="1191"/>
                  </a:cubicBezTo>
                  <a:cubicBezTo>
                    <a:pt x="2217" y="1191"/>
                    <a:pt x="2215" y="1191"/>
                    <a:pt x="2213" y="1191"/>
                  </a:cubicBezTo>
                  <a:cubicBezTo>
                    <a:pt x="2129" y="1191"/>
                    <a:pt x="2079" y="1281"/>
                    <a:pt x="2029" y="1353"/>
                  </a:cubicBezTo>
                  <a:cubicBezTo>
                    <a:pt x="1903" y="1543"/>
                    <a:pt x="1678" y="1663"/>
                    <a:pt x="1451" y="1663"/>
                  </a:cubicBezTo>
                  <a:cubicBezTo>
                    <a:pt x="1428" y="1663"/>
                    <a:pt x="1404" y="1662"/>
                    <a:pt x="1381" y="1659"/>
                  </a:cubicBezTo>
                  <a:cubicBezTo>
                    <a:pt x="1131" y="1631"/>
                    <a:pt x="904" y="1456"/>
                    <a:pt x="811" y="1219"/>
                  </a:cubicBezTo>
                  <a:cubicBezTo>
                    <a:pt x="723" y="988"/>
                    <a:pt x="765" y="729"/>
                    <a:pt x="774" y="478"/>
                  </a:cubicBezTo>
                  <a:cubicBezTo>
                    <a:pt x="778" y="316"/>
                    <a:pt x="760" y="145"/>
                    <a:pt x="6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52"/>
          <p:cNvGrpSpPr/>
          <p:nvPr/>
        </p:nvGrpSpPr>
        <p:grpSpPr>
          <a:xfrm>
            <a:off x="892976" y="2656688"/>
            <a:ext cx="1309299" cy="1557598"/>
            <a:chOff x="830626" y="2448238"/>
            <a:chExt cx="1309299" cy="1557598"/>
          </a:xfrm>
        </p:grpSpPr>
        <p:sp>
          <p:nvSpPr>
            <p:cNvPr id="1103" name="Google Shape;1103;p52"/>
            <p:cNvSpPr/>
            <p:nvPr/>
          </p:nvSpPr>
          <p:spPr>
            <a:xfrm>
              <a:off x="1001517" y="2656704"/>
              <a:ext cx="1138408" cy="1349129"/>
            </a:xfrm>
            <a:custGeom>
              <a:avLst/>
              <a:gdLst/>
              <a:ahLst/>
              <a:cxnLst/>
              <a:rect l="l" t="t" r="r" b="b"/>
              <a:pathLst>
                <a:path w="3091" h="3663" extrusionOk="0">
                  <a:moveTo>
                    <a:pt x="1045" y="0"/>
                  </a:moveTo>
                  <a:cubicBezTo>
                    <a:pt x="1007" y="0"/>
                    <a:pt x="968" y="7"/>
                    <a:pt x="931" y="21"/>
                  </a:cubicBezTo>
                  <a:cubicBezTo>
                    <a:pt x="741" y="94"/>
                    <a:pt x="662" y="321"/>
                    <a:pt x="649" y="521"/>
                  </a:cubicBezTo>
                  <a:cubicBezTo>
                    <a:pt x="616" y="923"/>
                    <a:pt x="736" y="1340"/>
                    <a:pt x="982" y="1665"/>
                  </a:cubicBezTo>
                  <a:cubicBezTo>
                    <a:pt x="1038" y="1738"/>
                    <a:pt x="1102" y="1808"/>
                    <a:pt x="1149" y="1892"/>
                  </a:cubicBezTo>
                  <a:cubicBezTo>
                    <a:pt x="1190" y="1975"/>
                    <a:pt x="1218" y="2078"/>
                    <a:pt x="1190" y="2165"/>
                  </a:cubicBezTo>
                  <a:cubicBezTo>
                    <a:pt x="1153" y="2285"/>
                    <a:pt x="1029" y="2364"/>
                    <a:pt x="908" y="2388"/>
                  </a:cubicBezTo>
                  <a:cubicBezTo>
                    <a:pt x="847" y="2401"/>
                    <a:pt x="784" y="2405"/>
                    <a:pt x="722" y="2405"/>
                  </a:cubicBezTo>
                  <a:cubicBezTo>
                    <a:pt x="657" y="2405"/>
                    <a:pt x="592" y="2401"/>
                    <a:pt x="528" y="2401"/>
                  </a:cubicBezTo>
                  <a:cubicBezTo>
                    <a:pt x="403" y="2406"/>
                    <a:pt x="268" y="2424"/>
                    <a:pt x="172" y="2503"/>
                  </a:cubicBezTo>
                  <a:cubicBezTo>
                    <a:pt x="14" y="2628"/>
                    <a:pt x="0" y="2874"/>
                    <a:pt x="93" y="3050"/>
                  </a:cubicBezTo>
                  <a:cubicBezTo>
                    <a:pt x="185" y="3230"/>
                    <a:pt x="362" y="3351"/>
                    <a:pt x="537" y="3439"/>
                  </a:cubicBezTo>
                  <a:cubicBezTo>
                    <a:pt x="727" y="3532"/>
                    <a:pt x="927" y="3596"/>
                    <a:pt x="1134" y="3634"/>
                  </a:cubicBezTo>
                  <a:cubicBezTo>
                    <a:pt x="1235" y="3653"/>
                    <a:pt x="1325" y="3663"/>
                    <a:pt x="1409" y="3663"/>
                  </a:cubicBezTo>
                  <a:cubicBezTo>
                    <a:pt x="1593" y="3663"/>
                    <a:pt x="1752" y="3616"/>
                    <a:pt x="1946" y="3517"/>
                  </a:cubicBezTo>
                  <a:cubicBezTo>
                    <a:pt x="2256" y="3356"/>
                    <a:pt x="2543" y="3230"/>
                    <a:pt x="2757" y="2939"/>
                  </a:cubicBezTo>
                  <a:cubicBezTo>
                    <a:pt x="2992" y="2610"/>
                    <a:pt x="3090" y="2183"/>
                    <a:pt x="3011" y="1790"/>
                  </a:cubicBezTo>
                  <a:cubicBezTo>
                    <a:pt x="2979" y="1614"/>
                    <a:pt x="2909" y="1438"/>
                    <a:pt x="2780" y="1313"/>
                  </a:cubicBezTo>
                  <a:cubicBezTo>
                    <a:pt x="2687" y="1227"/>
                    <a:pt x="2560" y="1172"/>
                    <a:pt x="2435" y="1172"/>
                  </a:cubicBezTo>
                  <a:cubicBezTo>
                    <a:pt x="2383" y="1172"/>
                    <a:pt x="2332" y="1181"/>
                    <a:pt x="2284" y="1201"/>
                  </a:cubicBezTo>
                  <a:cubicBezTo>
                    <a:pt x="2205" y="1234"/>
                    <a:pt x="2135" y="1294"/>
                    <a:pt x="2052" y="1308"/>
                  </a:cubicBezTo>
                  <a:cubicBezTo>
                    <a:pt x="2041" y="1310"/>
                    <a:pt x="2030" y="1310"/>
                    <a:pt x="2019" y="1310"/>
                  </a:cubicBezTo>
                  <a:cubicBezTo>
                    <a:pt x="1867" y="1310"/>
                    <a:pt x="1747" y="1163"/>
                    <a:pt x="1686" y="1016"/>
                  </a:cubicBezTo>
                  <a:cubicBezTo>
                    <a:pt x="1630" y="872"/>
                    <a:pt x="1607" y="716"/>
                    <a:pt x="1566" y="562"/>
                  </a:cubicBezTo>
                  <a:cubicBezTo>
                    <a:pt x="1529" y="410"/>
                    <a:pt x="1468" y="256"/>
                    <a:pt x="1362" y="141"/>
                  </a:cubicBezTo>
                  <a:cubicBezTo>
                    <a:pt x="1279" y="57"/>
                    <a:pt x="1161" y="0"/>
                    <a:pt x="1045" y="0"/>
                  </a:cubicBezTo>
                  <a:close/>
                </a:path>
              </a:pathLst>
            </a:custGeom>
            <a:solidFill>
              <a:srgbClr val="FA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2"/>
            <p:cNvSpPr/>
            <p:nvPr/>
          </p:nvSpPr>
          <p:spPr>
            <a:xfrm>
              <a:off x="830626" y="2448238"/>
              <a:ext cx="341412" cy="862956"/>
            </a:xfrm>
            <a:custGeom>
              <a:avLst/>
              <a:gdLst/>
              <a:ahLst/>
              <a:cxnLst/>
              <a:rect l="l" t="t" r="r" b="b"/>
              <a:pathLst>
                <a:path w="927" h="2343" extrusionOk="0">
                  <a:moveTo>
                    <a:pt x="642" y="0"/>
                  </a:moveTo>
                  <a:cubicBezTo>
                    <a:pt x="495" y="0"/>
                    <a:pt x="370" y="133"/>
                    <a:pt x="298" y="267"/>
                  </a:cubicBezTo>
                  <a:cubicBezTo>
                    <a:pt x="1" y="790"/>
                    <a:pt x="42" y="1489"/>
                    <a:pt x="394" y="1976"/>
                  </a:cubicBezTo>
                  <a:cubicBezTo>
                    <a:pt x="506" y="2129"/>
                    <a:pt x="668" y="2277"/>
                    <a:pt x="848" y="2342"/>
                  </a:cubicBezTo>
                  <a:cubicBezTo>
                    <a:pt x="709" y="2045"/>
                    <a:pt x="649" y="1791"/>
                    <a:pt x="709" y="1457"/>
                  </a:cubicBezTo>
                  <a:cubicBezTo>
                    <a:pt x="765" y="1133"/>
                    <a:pt x="890" y="822"/>
                    <a:pt x="918" y="498"/>
                  </a:cubicBezTo>
                  <a:cubicBezTo>
                    <a:pt x="927" y="397"/>
                    <a:pt x="927" y="290"/>
                    <a:pt x="890" y="198"/>
                  </a:cubicBezTo>
                  <a:cubicBezTo>
                    <a:pt x="854" y="104"/>
                    <a:pt x="775" y="21"/>
                    <a:pt x="677" y="3"/>
                  </a:cubicBezTo>
                  <a:cubicBezTo>
                    <a:pt x="665" y="1"/>
                    <a:pt x="653" y="0"/>
                    <a:pt x="6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2"/>
            <p:cNvSpPr/>
            <p:nvPr/>
          </p:nvSpPr>
          <p:spPr>
            <a:xfrm>
              <a:off x="1001517" y="3088369"/>
              <a:ext cx="1138408" cy="917466"/>
            </a:xfrm>
            <a:custGeom>
              <a:avLst/>
              <a:gdLst/>
              <a:ahLst/>
              <a:cxnLst/>
              <a:rect l="l" t="t" r="r" b="b"/>
              <a:pathLst>
                <a:path w="3091" h="2491" extrusionOk="0">
                  <a:moveTo>
                    <a:pt x="2432" y="1"/>
                  </a:moveTo>
                  <a:cubicBezTo>
                    <a:pt x="2423" y="1"/>
                    <a:pt x="2414" y="1"/>
                    <a:pt x="2404" y="2"/>
                  </a:cubicBezTo>
                  <a:cubicBezTo>
                    <a:pt x="2419" y="21"/>
                    <a:pt x="2432" y="38"/>
                    <a:pt x="2436" y="48"/>
                  </a:cubicBezTo>
                  <a:cubicBezTo>
                    <a:pt x="2496" y="168"/>
                    <a:pt x="2530" y="298"/>
                    <a:pt x="2534" y="427"/>
                  </a:cubicBezTo>
                  <a:cubicBezTo>
                    <a:pt x="2539" y="544"/>
                    <a:pt x="2511" y="669"/>
                    <a:pt x="2427" y="752"/>
                  </a:cubicBezTo>
                  <a:cubicBezTo>
                    <a:pt x="2377" y="799"/>
                    <a:pt x="2309" y="824"/>
                    <a:pt x="2240" y="824"/>
                  </a:cubicBezTo>
                  <a:cubicBezTo>
                    <a:pt x="2200" y="824"/>
                    <a:pt x="2159" y="816"/>
                    <a:pt x="2122" y="799"/>
                  </a:cubicBezTo>
                  <a:cubicBezTo>
                    <a:pt x="2029" y="752"/>
                    <a:pt x="1964" y="660"/>
                    <a:pt x="1918" y="562"/>
                  </a:cubicBezTo>
                  <a:cubicBezTo>
                    <a:pt x="1867" y="470"/>
                    <a:pt x="1820" y="367"/>
                    <a:pt x="1737" y="298"/>
                  </a:cubicBezTo>
                  <a:cubicBezTo>
                    <a:pt x="1690" y="261"/>
                    <a:pt x="1627" y="238"/>
                    <a:pt x="1567" y="238"/>
                  </a:cubicBezTo>
                  <a:cubicBezTo>
                    <a:pt x="1521" y="238"/>
                    <a:pt x="1478" y="252"/>
                    <a:pt x="1446" y="284"/>
                  </a:cubicBezTo>
                  <a:cubicBezTo>
                    <a:pt x="1376" y="350"/>
                    <a:pt x="1376" y="461"/>
                    <a:pt x="1408" y="549"/>
                  </a:cubicBezTo>
                  <a:cubicBezTo>
                    <a:pt x="1440" y="636"/>
                    <a:pt x="1496" y="715"/>
                    <a:pt x="1529" y="803"/>
                  </a:cubicBezTo>
                  <a:cubicBezTo>
                    <a:pt x="1598" y="998"/>
                    <a:pt x="1534" y="1229"/>
                    <a:pt x="1371" y="1359"/>
                  </a:cubicBezTo>
                  <a:cubicBezTo>
                    <a:pt x="1285" y="1427"/>
                    <a:pt x="1175" y="1462"/>
                    <a:pt x="1064" y="1462"/>
                  </a:cubicBezTo>
                  <a:cubicBezTo>
                    <a:pt x="971" y="1462"/>
                    <a:pt x="877" y="1438"/>
                    <a:pt x="796" y="1387"/>
                  </a:cubicBezTo>
                  <a:cubicBezTo>
                    <a:pt x="732" y="1345"/>
                    <a:pt x="676" y="1285"/>
                    <a:pt x="616" y="1229"/>
                  </a:cubicBezTo>
                  <a:lnTo>
                    <a:pt x="528" y="1229"/>
                  </a:lnTo>
                  <a:cubicBezTo>
                    <a:pt x="403" y="1234"/>
                    <a:pt x="268" y="1252"/>
                    <a:pt x="172" y="1331"/>
                  </a:cubicBezTo>
                  <a:cubicBezTo>
                    <a:pt x="14" y="1456"/>
                    <a:pt x="0" y="1702"/>
                    <a:pt x="93" y="1878"/>
                  </a:cubicBezTo>
                  <a:cubicBezTo>
                    <a:pt x="185" y="2058"/>
                    <a:pt x="362" y="2179"/>
                    <a:pt x="537" y="2267"/>
                  </a:cubicBezTo>
                  <a:cubicBezTo>
                    <a:pt x="727" y="2360"/>
                    <a:pt x="927" y="2424"/>
                    <a:pt x="1134" y="2462"/>
                  </a:cubicBezTo>
                  <a:cubicBezTo>
                    <a:pt x="1235" y="2481"/>
                    <a:pt x="1325" y="2491"/>
                    <a:pt x="1409" y="2491"/>
                  </a:cubicBezTo>
                  <a:cubicBezTo>
                    <a:pt x="1593" y="2491"/>
                    <a:pt x="1752" y="2444"/>
                    <a:pt x="1946" y="2345"/>
                  </a:cubicBezTo>
                  <a:cubicBezTo>
                    <a:pt x="2256" y="2184"/>
                    <a:pt x="2543" y="2058"/>
                    <a:pt x="2757" y="1767"/>
                  </a:cubicBezTo>
                  <a:cubicBezTo>
                    <a:pt x="2992" y="1438"/>
                    <a:pt x="3090" y="1011"/>
                    <a:pt x="3011" y="618"/>
                  </a:cubicBezTo>
                  <a:cubicBezTo>
                    <a:pt x="2979" y="442"/>
                    <a:pt x="2909" y="266"/>
                    <a:pt x="2780" y="141"/>
                  </a:cubicBezTo>
                  <a:cubicBezTo>
                    <a:pt x="2685" y="55"/>
                    <a:pt x="2558" y="1"/>
                    <a:pt x="24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53"/>
          <p:cNvSpPr/>
          <p:nvPr/>
        </p:nvSpPr>
        <p:spPr>
          <a:xfrm rot="-4499997">
            <a:off x="5444071" y="1504910"/>
            <a:ext cx="3988065" cy="3075930"/>
          </a:xfrm>
          <a:custGeom>
            <a:avLst/>
            <a:gdLst/>
            <a:ahLst/>
            <a:cxnLst/>
            <a:rect l="l" t="t" r="r" b="b"/>
            <a:pathLst>
              <a:path w="27805" h="15479" extrusionOk="0">
                <a:moveTo>
                  <a:pt x="7126" y="1"/>
                </a:moveTo>
                <a:cubicBezTo>
                  <a:pt x="5779" y="1"/>
                  <a:pt x="4507" y="474"/>
                  <a:pt x="3629" y="990"/>
                </a:cubicBezTo>
                <a:cubicBezTo>
                  <a:pt x="2736" y="1508"/>
                  <a:pt x="1116" y="2793"/>
                  <a:pt x="781" y="3945"/>
                </a:cubicBezTo>
                <a:cubicBezTo>
                  <a:pt x="0" y="6770"/>
                  <a:pt x="4928" y="6382"/>
                  <a:pt x="2884" y="9971"/>
                </a:cubicBezTo>
                <a:cubicBezTo>
                  <a:pt x="857" y="13560"/>
                  <a:pt x="9021" y="15363"/>
                  <a:pt x="12780" y="15475"/>
                </a:cubicBezTo>
                <a:cubicBezTo>
                  <a:pt x="12886" y="15477"/>
                  <a:pt x="12994" y="15479"/>
                  <a:pt x="13104" y="15479"/>
                </a:cubicBezTo>
                <a:cubicBezTo>
                  <a:pt x="16559" y="15479"/>
                  <a:pt x="21317" y="14041"/>
                  <a:pt x="24367" y="11069"/>
                </a:cubicBezTo>
                <a:cubicBezTo>
                  <a:pt x="27804" y="7721"/>
                  <a:pt x="24680" y="2195"/>
                  <a:pt x="21443" y="1173"/>
                </a:cubicBezTo>
                <a:cubicBezTo>
                  <a:pt x="21020" y="1038"/>
                  <a:pt x="20623" y="985"/>
                  <a:pt x="20234" y="985"/>
                </a:cubicBezTo>
                <a:cubicBezTo>
                  <a:pt x="18736" y="985"/>
                  <a:pt x="17357" y="1777"/>
                  <a:pt x="15028" y="1777"/>
                </a:cubicBezTo>
                <a:cubicBezTo>
                  <a:pt x="13532" y="1777"/>
                  <a:pt x="11643" y="1449"/>
                  <a:pt x="9079" y="374"/>
                </a:cubicBezTo>
                <a:cubicBezTo>
                  <a:pt x="8434" y="109"/>
                  <a:pt x="7772" y="1"/>
                  <a:pt x="7126" y="1"/>
                </a:cubicBezTo>
                <a:close/>
              </a:path>
            </a:pathLst>
          </a:custGeom>
          <a:solidFill>
            <a:srgbClr val="002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3"/>
          <p:cNvSpPr txBox="1">
            <a:spLocks noGrp="1"/>
          </p:cNvSpPr>
          <p:nvPr>
            <p:ph type="title"/>
          </p:nvPr>
        </p:nvSpPr>
        <p:spPr>
          <a:xfrm>
            <a:off x="720000" y="540000"/>
            <a:ext cx="7704000" cy="63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Milk consumption over time</a:t>
            </a:r>
            <a:endParaRPr/>
          </a:p>
        </p:txBody>
      </p:sp>
      <p:sp>
        <p:nvSpPr>
          <p:cNvPr id="1112" name="Google Shape;1112;p53"/>
          <p:cNvSpPr txBox="1"/>
          <p:nvPr/>
        </p:nvSpPr>
        <p:spPr>
          <a:xfrm>
            <a:off x="724200" y="4157800"/>
            <a:ext cx="4859700" cy="47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a:solidFill>
                  <a:schemeClr val="accent6"/>
                </a:solidFill>
                <a:latin typeface="Lato"/>
                <a:ea typeface="Lato"/>
                <a:cs typeface="Lato"/>
                <a:sym typeface="Lato"/>
              </a:rPr>
              <a:t>Follow the link in the graph to modify its data and then paste the new one here. </a:t>
            </a:r>
            <a:r>
              <a:rPr lang="en" sz="1200" b="1">
                <a:solidFill>
                  <a:schemeClr val="accent6"/>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For more info, click here</a:t>
            </a:r>
            <a:endParaRPr sz="1200" b="1">
              <a:solidFill>
                <a:schemeClr val="accent6"/>
              </a:solidFill>
              <a:latin typeface="Lato"/>
              <a:ea typeface="Lato"/>
              <a:cs typeface="Lato"/>
              <a:sym typeface="Lato"/>
            </a:endParaRPr>
          </a:p>
          <a:p>
            <a:pPr marL="0" lvl="0" indent="0" algn="l" rtl="0">
              <a:spcBef>
                <a:spcPts val="0"/>
              </a:spcBef>
              <a:spcAft>
                <a:spcPts val="0"/>
              </a:spcAft>
              <a:buClr>
                <a:schemeClr val="dk1"/>
              </a:buClr>
              <a:buSzPts val="1100"/>
              <a:buFont typeface="Arial"/>
              <a:buNone/>
            </a:pPr>
            <a:endParaRPr sz="1200">
              <a:solidFill>
                <a:schemeClr val="accent6"/>
              </a:solidFill>
              <a:latin typeface="Lato"/>
              <a:ea typeface="Lato"/>
              <a:cs typeface="Lato"/>
              <a:sym typeface="Lato"/>
            </a:endParaRPr>
          </a:p>
          <a:p>
            <a:pPr marL="0" lvl="0" indent="0" algn="ctr" rtl="0">
              <a:spcBef>
                <a:spcPts val="0"/>
              </a:spcBef>
              <a:spcAft>
                <a:spcPts val="0"/>
              </a:spcAft>
              <a:buNone/>
            </a:pPr>
            <a:endParaRPr sz="1200">
              <a:solidFill>
                <a:schemeClr val="accent6"/>
              </a:solidFill>
              <a:latin typeface="Lato"/>
              <a:ea typeface="Lato"/>
              <a:cs typeface="Lato"/>
              <a:sym typeface="Lato"/>
            </a:endParaRPr>
          </a:p>
        </p:txBody>
      </p:sp>
      <p:sp>
        <p:nvSpPr>
          <p:cNvPr id="1113" name="Google Shape;1113;p53"/>
          <p:cNvSpPr txBox="1"/>
          <p:nvPr/>
        </p:nvSpPr>
        <p:spPr>
          <a:xfrm>
            <a:off x="6279440" y="1836070"/>
            <a:ext cx="2113200" cy="53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accent6"/>
                </a:solidFill>
                <a:latin typeface="Lato"/>
                <a:ea typeface="Lato"/>
                <a:cs typeface="Lato"/>
                <a:sym typeface="Lato"/>
              </a:rPr>
              <a:t>Mercury is the closest planet to the Sun</a:t>
            </a:r>
            <a:endParaRPr>
              <a:solidFill>
                <a:schemeClr val="accent6"/>
              </a:solidFill>
              <a:latin typeface="Lato"/>
              <a:ea typeface="Lato"/>
              <a:cs typeface="Lato"/>
              <a:sym typeface="Lato"/>
            </a:endParaRPr>
          </a:p>
        </p:txBody>
      </p:sp>
      <p:sp>
        <p:nvSpPr>
          <p:cNvPr id="1114" name="Google Shape;1114;p53"/>
          <p:cNvSpPr txBox="1"/>
          <p:nvPr/>
        </p:nvSpPr>
        <p:spPr>
          <a:xfrm>
            <a:off x="6302840" y="1464425"/>
            <a:ext cx="2089800" cy="429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accent6"/>
                </a:solidFill>
                <a:latin typeface="Alfa Slab One"/>
                <a:ea typeface="Alfa Slab One"/>
                <a:cs typeface="Alfa Slab One"/>
                <a:sym typeface="Alfa Slab One"/>
              </a:rPr>
              <a:t>2015</a:t>
            </a:r>
            <a:endParaRPr sz="2400">
              <a:solidFill>
                <a:schemeClr val="accent6"/>
              </a:solidFill>
              <a:latin typeface="Alfa Slab One"/>
              <a:ea typeface="Alfa Slab One"/>
              <a:cs typeface="Alfa Slab One"/>
              <a:sym typeface="Alfa Slab One"/>
            </a:endParaRPr>
          </a:p>
        </p:txBody>
      </p:sp>
      <p:sp>
        <p:nvSpPr>
          <p:cNvPr id="1115" name="Google Shape;1115;p53"/>
          <p:cNvSpPr txBox="1"/>
          <p:nvPr/>
        </p:nvSpPr>
        <p:spPr>
          <a:xfrm>
            <a:off x="6302840" y="2492676"/>
            <a:ext cx="2089800" cy="429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accent6"/>
                </a:solidFill>
                <a:latin typeface="Alfa Slab One"/>
                <a:ea typeface="Alfa Slab One"/>
                <a:cs typeface="Alfa Slab One"/>
                <a:sym typeface="Alfa Slab One"/>
              </a:rPr>
              <a:t>2020</a:t>
            </a:r>
            <a:endParaRPr sz="2400">
              <a:solidFill>
                <a:schemeClr val="accent6"/>
              </a:solidFill>
              <a:latin typeface="Alfa Slab One"/>
              <a:ea typeface="Alfa Slab One"/>
              <a:cs typeface="Alfa Slab One"/>
              <a:sym typeface="Alfa Slab One"/>
            </a:endParaRPr>
          </a:p>
        </p:txBody>
      </p:sp>
      <p:sp>
        <p:nvSpPr>
          <p:cNvPr id="1116" name="Google Shape;1116;p53"/>
          <p:cNvSpPr txBox="1"/>
          <p:nvPr/>
        </p:nvSpPr>
        <p:spPr>
          <a:xfrm>
            <a:off x="6279440" y="2864327"/>
            <a:ext cx="2113200" cy="53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accent6"/>
                </a:solidFill>
                <a:latin typeface="Lato"/>
                <a:ea typeface="Lato"/>
                <a:cs typeface="Lato"/>
                <a:sym typeface="Lato"/>
              </a:rPr>
              <a:t>Despite being red,</a:t>
            </a:r>
            <a:br>
              <a:rPr lang="en">
                <a:solidFill>
                  <a:schemeClr val="accent6"/>
                </a:solidFill>
                <a:latin typeface="Lato"/>
                <a:ea typeface="Lato"/>
                <a:cs typeface="Lato"/>
                <a:sym typeface="Lato"/>
              </a:rPr>
            </a:br>
            <a:r>
              <a:rPr lang="en">
                <a:solidFill>
                  <a:schemeClr val="accent6"/>
                </a:solidFill>
                <a:latin typeface="Lato"/>
                <a:ea typeface="Lato"/>
                <a:cs typeface="Lato"/>
                <a:sym typeface="Lato"/>
              </a:rPr>
              <a:t>Mars is a cold place</a:t>
            </a:r>
            <a:endParaRPr>
              <a:solidFill>
                <a:schemeClr val="accent6"/>
              </a:solidFill>
              <a:latin typeface="Lato"/>
              <a:ea typeface="Lato"/>
              <a:cs typeface="Lato"/>
              <a:sym typeface="Lato"/>
            </a:endParaRPr>
          </a:p>
        </p:txBody>
      </p:sp>
      <p:sp>
        <p:nvSpPr>
          <p:cNvPr id="1117" name="Google Shape;1117;p53"/>
          <p:cNvSpPr txBox="1"/>
          <p:nvPr/>
        </p:nvSpPr>
        <p:spPr>
          <a:xfrm>
            <a:off x="6302840" y="3520925"/>
            <a:ext cx="2089800" cy="429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accent6"/>
                </a:solidFill>
                <a:latin typeface="Alfa Slab One"/>
                <a:ea typeface="Alfa Slab One"/>
                <a:cs typeface="Alfa Slab One"/>
                <a:sym typeface="Alfa Slab One"/>
              </a:rPr>
              <a:t>2025</a:t>
            </a:r>
            <a:endParaRPr sz="2400">
              <a:solidFill>
                <a:schemeClr val="accent6"/>
              </a:solidFill>
              <a:latin typeface="Alfa Slab One"/>
              <a:ea typeface="Alfa Slab One"/>
              <a:cs typeface="Alfa Slab One"/>
              <a:sym typeface="Alfa Slab One"/>
            </a:endParaRPr>
          </a:p>
        </p:txBody>
      </p:sp>
      <p:sp>
        <p:nvSpPr>
          <p:cNvPr id="1118" name="Google Shape;1118;p53"/>
          <p:cNvSpPr txBox="1"/>
          <p:nvPr/>
        </p:nvSpPr>
        <p:spPr>
          <a:xfrm>
            <a:off x="6279440" y="3892569"/>
            <a:ext cx="2113200" cy="53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accent6"/>
                </a:solidFill>
                <a:latin typeface="Lato"/>
                <a:ea typeface="Lato"/>
                <a:cs typeface="Lato"/>
                <a:sym typeface="Lato"/>
              </a:rPr>
              <a:t>Saturn is composed of hydrogen and helium</a:t>
            </a:r>
            <a:endParaRPr>
              <a:solidFill>
                <a:schemeClr val="accent6"/>
              </a:solidFill>
              <a:latin typeface="Lato"/>
              <a:ea typeface="Lato"/>
              <a:cs typeface="Lato"/>
              <a:sym typeface="Lato"/>
            </a:endParaRPr>
          </a:p>
        </p:txBody>
      </p:sp>
      <p:sp>
        <p:nvSpPr>
          <p:cNvPr id="1119" name="Google Shape;1119;p53"/>
          <p:cNvSpPr txBox="1"/>
          <p:nvPr/>
        </p:nvSpPr>
        <p:spPr>
          <a:xfrm>
            <a:off x="1590275" y="3921047"/>
            <a:ext cx="1044000" cy="27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accent6"/>
                </a:solidFill>
                <a:latin typeface="Alfa Slab One"/>
                <a:ea typeface="Alfa Slab One"/>
                <a:cs typeface="Alfa Slab One"/>
                <a:sym typeface="Alfa Slab One"/>
              </a:rPr>
              <a:t>2015</a:t>
            </a:r>
            <a:endParaRPr sz="1200">
              <a:solidFill>
                <a:schemeClr val="accent6"/>
              </a:solidFill>
              <a:latin typeface="Alfa Slab One"/>
              <a:ea typeface="Alfa Slab One"/>
              <a:cs typeface="Alfa Slab One"/>
              <a:sym typeface="Alfa Slab One"/>
            </a:endParaRPr>
          </a:p>
        </p:txBody>
      </p:sp>
      <p:sp>
        <p:nvSpPr>
          <p:cNvPr id="1120" name="Google Shape;1120;p53"/>
          <p:cNvSpPr txBox="1"/>
          <p:nvPr/>
        </p:nvSpPr>
        <p:spPr>
          <a:xfrm>
            <a:off x="2730179" y="3921047"/>
            <a:ext cx="1044000" cy="27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accent6"/>
                </a:solidFill>
                <a:latin typeface="Alfa Slab One"/>
                <a:ea typeface="Alfa Slab One"/>
                <a:cs typeface="Alfa Slab One"/>
                <a:sym typeface="Alfa Slab One"/>
              </a:rPr>
              <a:t>2020</a:t>
            </a:r>
            <a:endParaRPr sz="1200">
              <a:solidFill>
                <a:schemeClr val="accent6"/>
              </a:solidFill>
              <a:latin typeface="Alfa Slab One"/>
              <a:ea typeface="Alfa Slab One"/>
              <a:cs typeface="Alfa Slab One"/>
              <a:sym typeface="Alfa Slab One"/>
            </a:endParaRPr>
          </a:p>
        </p:txBody>
      </p:sp>
      <p:sp>
        <p:nvSpPr>
          <p:cNvPr id="1121" name="Google Shape;1121;p53"/>
          <p:cNvSpPr txBox="1"/>
          <p:nvPr/>
        </p:nvSpPr>
        <p:spPr>
          <a:xfrm>
            <a:off x="3870100" y="3921047"/>
            <a:ext cx="1044000" cy="27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accent6"/>
                </a:solidFill>
                <a:latin typeface="Alfa Slab One"/>
                <a:ea typeface="Alfa Slab One"/>
                <a:cs typeface="Alfa Slab One"/>
                <a:sym typeface="Alfa Slab One"/>
              </a:rPr>
              <a:t>2025</a:t>
            </a:r>
            <a:endParaRPr sz="1200">
              <a:solidFill>
                <a:schemeClr val="accent6"/>
              </a:solidFill>
              <a:latin typeface="Alfa Slab One"/>
              <a:ea typeface="Alfa Slab One"/>
              <a:cs typeface="Alfa Slab One"/>
              <a:sym typeface="Alfa Slab One"/>
            </a:endParaRPr>
          </a:p>
        </p:txBody>
      </p:sp>
      <p:pic>
        <p:nvPicPr>
          <p:cNvPr id="1122" name="Google Shape;1122;p53" title="Gráfico">
            <a:hlinkClick r:id="rId4"/>
          </p:cNvPr>
          <p:cNvPicPr preferRelativeResize="0"/>
          <p:nvPr/>
        </p:nvPicPr>
        <p:blipFill>
          <a:blip r:embed="rId5">
            <a:alphaModFix/>
          </a:blip>
          <a:stretch>
            <a:fillRect/>
          </a:stretch>
        </p:blipFill>
        <p:spPr>
          <a:xfrm>
            <a:off x="1043500" y="1464425"/>
            <a:ext cx="4221105" cy="2610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1127" name="Google Shape;1127;p54"/>
          <p:cNvSpPr/>
          <p:nvPr/>
        </p:nvSpPr>
        <p:spPr>
          <a:xfrm rot="7711143">
            <a:off x="3720669" y="1086738"/>
            <a:ext cx="1906856" cy="1292403"/>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4"/>
          <p:cNvSpPr txBox="1">
            <a:spLocks noGrp="1"/>
          </p:cNvSpPr>
          <p:nvPr>
            <p:ph type="title"/>
          </p:nvPr>
        </p:nvSpPr>
        <p:spPr>
          <a:xfrm>
            <a:off x="3104350" y="2517875"/>
            <a:ext cx="2935200" cy="56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About milk</a:t>
            </a:r>
            <a:endParaRPr/>
          </a:p>
        </p:txBody>
      </p:sp>
      <p:sp>
        <p:nvSpPr>
          <p:cNvPr id="1129" name="Google Shape;1129;p54"/>
          <p:cNvSpPr txBox="1">
            <a:spLocks noGrp="1"/>
          </p:cNvSpPr>
          <p:nvPr>
            <p:ph type="body" idx="1"/>
          </p:nvPr>
        </p:nvSpPr>
        <p:spPr>
          <a:xfrm>
            <a:off x="2510350" y="3049900"/>
            <a:ext cx="4123200" cy="34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enter a subtitle here if you need it</a:t>
            </a:r>
            <a:endParaRPr/>
          </a:p>
        </p:txBody>
      </p:sp>
      <p:sp>
        <p:nvSpPr>
          <p:cNvPr id="1130" name="Google Shape;1130;p54"/>
          <p:cNvSpPr txBox="1">
            <a:spLocks noGrp="1"/>
          </p:cNvSpPr>
          <p:nvPr>
            <p:ph type="title" idx="2"/>
          </p:nvPr>
        </p:nvSpPr>
        <p:spPr>
          <a:xfrm>
            <a:off x="4007800" y="1417175"/>
            <a:ext cx="1128300" cy="71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grpSp>
        <p:nvGrpSpPr>
          <p:cNvPr id="1131" name="Google Shape;1131;p54"/>
          <p:cNvGrpSpPr/>
          <p:nvPr/>
        </p:nvGrpSpPr>
        <p:grpSpPr>
          <a:xfrm>
            <a:off x="6679778" y="2253853"/>
            <a:ext cx="2017718" cy="2094722"/>
            <a:chOff x="-1479861" y="2652874"/>
            <a:chExt cx="1198384" cy="1244118"/>
          </a:xfrm>
        </p:grpSpPr>
        <p:sp>
          <p:nvSpPr>
            <p:cNvPr id="1132" name="Google Shape;1132;p54"/>
            <p:cNvSpPr/>
            <p:nvPr/>
          </p:nvSpPr>
          <p:spPr>
            <a:xfrm>
              <a:off x="-1420437" y="2652874"/>
              <a:ext cx="1138960" cy="1244118"/>
            </a:xfrm>
            <a:custGeom>
              <a:avLst/>
              <a:gdLst/>
              <a:ahLst/>
              <a:cxnLst/>
              <a:rect l="l" t="t" r="r" b="b"/>
              <a:pathLst>
                <a:path w="8069" h="8814" extrusionOk="0">
                  <a:moveTo>
                    <a:pt x="4840" y="1"/>
                  </a:moveTo>
                  <a:cubicBezTo>
                    <a:pt x="3945" y="1"/>
                    <a:pt x="0" y="2562"/>
                    <a:pt x="309" y="3059"/>
                  </a:cubicBezTo>
                  <a:lnTo>
                    <a:pt x="5687" y="8773"/>
                  </a:lnTo>
                  <a:cubicBezTo>
                    <a:pt x="5704" y="8801"/>
                    <a:pt x="5740" y="8814"/>
                    <a:pt x="5790" y="8814"/>
                  </a:cubicBezTo>
                  <a:cubicBezTo>
                    <a:pt x="6268" y="8814"/>
                    <a:pt x="8068" y="7628"/>
                    <a:pt x="7903" y="7357"/>
                  </a:cubicBezTo>
                  <a:lnTo>
                    <a:pt x="4999" y="62"/>
                  </a:lnTo>
                  <a:cubicBezTo>
                    <a:pt x="4972" y="20"/>
                    <a:pt x="4917" y="1"/>
                    <a:pt x="48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4"/>
            <p:cNvSpPr/>
            <p:nvPr/>
          </p:nvSpPr>
          <p:spPr>
            <a:xfrm>
              <a:off x="-1322055" y="2708769"/>
              <a:ext cx="565033" cy="349635"/>
            </a:xfrm>
            <a:custGeom>
              <a:avLst/>
              <a:gdLst/>
              <a:ahLst/>
              <a:cxnLst/>
              <a:rect l="l" t="t" r="r" b="b"/>
              <a:pathLst>
                <a:path w="4003" h="2477" extrusionOk="0">
                  <a:moveTo>
                    <a:pt x="3788" y="0"/>
                  </a:moveTo>
                  <a:cubicBezTo>
                    <a:pt x="3499" y="0"/>
                    <a:pt x="2694" y="383"/>
                    <a:pt x="1805" y="952"/>
                  </a:cubicBezTo>
                  <a:cubicBezTo>
                    <a:pt x="764" y="1600"/>
                    <a:pt x="0" y="2270"/>
                    <a:pt x="94" y="2440"/>
                  </a:cubicBezTo>
                  <a:cubicBezTo>
                    <a:pt x="111" y="2465"/>
                    <a:pt x="146" y="2477"/>
                    <a:pt x="198" y="2477"/>
                  </a:cubicBezTo>
                  <a:cubicBezTo>
                    <a:pt x="488" y="2477"/>
                    <a:pt x="1292" y="2098"/>
                    <a:pt x="2180" y="1529"/>
                  </a:cubicBezTo>
                  <a:cubicBezTo>
                    <a:pt x="3221" y="859"/>
                    <a:pt x="4003" y="189"/>
                    <a:pt x="3891" y="37"/>
                  </a:cubicBezTo>
                  <a:cubicBezTo>
                    <a:pt x="3874" y="12"/>
                    <a:pt x="3839" y="0"/>
                    <a:pt x="3788" y="0"/>
                  </a:cubicBezTo>
                  <a:close/>
                </a:path>
              </a:pathLst>
            </a:custGeom>
            <a:solidFill>
              <a:srgbClr val="033E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4"/>
            <p:cNvSpPr/>
            <p:nvPr/>
          </p:nvSpPr>
          <p:spPr>
            <a:xfrm>
              <a:off x="-1245835" y="2808421"/>
              <a:ext cx="886014" cy="1001054"/>
            </a:xfrm>
            <a:custGeom>
              <a:avLst/>
              <a:gdLst/>
              <a:ahLst/>
              <a:cxnLst/>
              <a:rect l="l" t="t" r="r" b="b"/>
              <a:pathLst>
                <a:path w="6277" h="7092" extrusionOk="0">
                  <a:moveTo>
                    <a:pt x="1" y="2422"/>
                  </a:moveTo>
                  <a:lnTo>
                    <a:pt x="1" y="2422"/>
                  </a:lnTo>
                  <a:cubicBezTo>
                    <a:pt x="1" y="2423"/>
                    <a:pt x="2" y="2423"/>
                    <a:pt x="3" y="2424"/>
                  </a:cubicBezTo>
                  <a:lnTo>
                    <a:pt x="3" y="2424"/>
                  </a:lnTo>
                  <a:lnTo>
                    <a:pt x="1" y="2422"/>
                  </a:lnTo>
                  <a:close/>
                  <a:moveTo>
                    <a:pt x="3780" y="1"/>
                  </a:moveTo>
                  <a:cubicBezTo>
                    <a:pt x="3913" y="457"/>
                    <a:pt x="1110" y="2495"/>
                    <a:pt x="215" y="2495"/>
                  </a:cubicBezTo>
                  <a:cubicBezTo>
                    <a:pt x="122" y="2495"/>
                    <a:pt x="49" y="2473"/>
                    <a:pt x="3" y="2424"/>
                  </a:cubicBezTo>
                  <a:lnTo>
                    <a:pt x="3" y="2424"/>
                  </a:lnTo>
                  <a:lnTo>
                    <a:pt x="1171" y="3668"/>
                  </a:lnTo>
                  <a:lnTo>
                    <a:pt x="4338" y="7059"/>
                  </a:lnTo>
                  <a:cubicBezTo>
                    <a:pt x="4354" y="7081"/>
                    <a:pt x="4383" y="7092"/>
                    <a:pt x="4424" y="7092"/>
                  </a:cubicBezTo>
                  <a:cubicBezTo>
                    <a:pt x="4821" y="7092"/>
                    <a:pt x="6277" y="6120"/>
                    <a:pt x="6143" y="5902"/>
                  </a:cubicBezTo>
                  <a:lnTo>
                    <a:pt x="4767" y="2440"/>
                  </a:lnTo>
                  <a:lnTo>
                    <a:pt x="378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4"/>
            <p:cNvSpPr/>
            <p:nvPr/>
          </p:nvSpPr>
          <p:spPr>
            <a:xfrm>
              <a:off x="-1080548" y="3152687"/>
              <a:ext cx="720725" cy="656783"/>
            </a:xfrm>
            <a:custGeom>
              <a:avLst/>
              <a:gdLst/>
              <a:ahLst/>
              <a:cxnLst/>
              <a:rect l="l" t="t" r="r" b="b"/>
              <a:pathLst>
                <a:path w="5106" h="4653" extrusionOk="0">
                  <a:moveTo>
                    <a:pt x="3596" y="1"/>
                  </a:moveTo>
                  <a:cubicBezTo>
                    <a:pt x="3425" y="406"/>
                    <a:pt x="3087" y="756"/>
                    <a:pt x="2408" y="756"/>
                  </a:cubicBezTo>
                  <a:cubicBezTo>
                    <a:pt x="2272" y="756"/>
                    <a:pt x="2122" y="742"/>
                    <a:pt x="1957" y="711"/>
                  </a:cubicBezTo>
                  <a:cubicBezTo>
                    <a:pt x="1729" y="669"/>
                    <a:pt x="1524" y="650"/>
                    <a:pt x="1340" y="650"/>
                  </a:cubicBezTo>
                  <a:cubicBezTo>
                    <a:pt x="623" y="650"/>
                    <a:pt x="224" y="934"/>
                    <a:pt x="0" y="1229"/>
                  </a:cubicBezTo>
                  <a:lnTo>
                    <a:pt x="693" y="1975"/>
                  </a:lnTo>
                  <a:lnTo>
                    <a:pt x="3167" y="4620"/>
                  </a:lnTo>
                  <a:cubicBezTo>
                    <a:pt x="3183" y="4642"/>
                    <a:pt x="3212" y="4653"/>
                    <a:pt x="3253" y="4653"/>
                  </a:cubicBezTo>
                  <a:cubicBezTo>
                    <a:pt x="3650" y="4653"/>
                    <a:pt x="5106" y="3681"/>
                    <a:pt x="4972" y="3463"/>
                  </a:cubicBezTo>
                  <a:lnTo>
                    <a:pt x="4226" y="1582"/>
                  </a:lnTo>
                  <a:lnTo>
                    <a:pt x="3596" y="1"/>
                  </a:ln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4"/>
            <p:cNvSpPr/>
            <p:nvPr/>
          </p:nvSpPr>
          <p:spPr>
            <a:xfrm>
              <a:off x="-1479861" y="2978366"/>
              <a:ext cx="651560" cy="347941"/>
            </a:xfrm>
            <a:custGeom>
              <a:avLst/>
              <a:gdLst/>
              <a:ahLst/>
              <a:cxnLst/>
              <a:rect l="l" t="t" r="r" b="b"/>
              <a:pathLst>
                <a:path w="4616" h="2465" extrusionOk="0">
                  <a:moveTo>
                    <a:pt x="556" y="1"/>
                  </a:moveTo>
                  <a:cubicBezTo>
                    <a:pt x="155" y="1"/>
                    <a:pt x="0" y="314"/>
                    <a:pt x="354" y="436"/>
                  </a:cubicBezTo>
                  <a:cubicBezTo>
                    <a:pt x="783" y="566"/>
                    <a:pt x="1212" y="735"/>
                    <a:pt x="1788" y="1347"/>
                  </a:cubicBezTo>
                  <a:cubicBezTo>
                    <a:pt x="2365" y="1982"/>
                    <a:pt x="2829" y="2464"/>
                    <a:pt x="2829" y="2464"/>
                  </a:cubicBezTo>
                  <a:lnTo>
                    <a:pt x="4616" y="1924"/>
                  </a:lnTo>
                  <a:cubicBezTo>
                    <a:pt x="4616" y="1924"/>
                    <a:pt x="3499" y="1924"/>
                    <a:pt x="3075" y="1535"/>
                  </a:cubicBezTo>
                  <a:cubicBezTo>
                    <a:pt x="2423" y="941"/>
                    <a:pt x="2606" y="1236"/>
                    <a:pt x="1824" y="735"/>
                  </a:cubicBezTo>
                  <a:cubicBezTo>
                    <a:pt x="1511" y="530"/>
                    <a:pt x="1471" y="213"/>
                    <a:pt x="841" y="48"/>
                  </a:cubicBezTo>
                  <a:cubicBezTo>
                    <a:pt x="737" y="15"/>
                    <a:pt x="641" y="1"/>
                    <a:pt x="556" y="1"/>
                  </a:cubicBez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4"/>
            <p:cNvSpPr/>
            <p:nvPr/>
          </p:nvSpPr>
          <p:spPr>
            <a:xfrm>
              <a:off x="-1403358" y="2861494"/>
              <a:ext cx="78904" cy="70717"/>
            </a:xfrm>
            <a:custGeom>
              <a:avLst/>
              <a:gdLst/>
              <a:ahLst/>
              <a:cxnLst/>
              <a:rect l="l" t="t" r="r" b="b"/>
              <a:pathLst>
                <a:path w="559" h="501" extrusionOk="0">
                  <a:moveTo>
                    <a:pt x="323" y="0"/>
                  </a:moveTo>
                  <a:cubicBezTo>
                    <a:pt x="234" y="0"/>
                    <a:pt x="142" y="43"/>
                    <a:pt x="94" y="94"/>
                  </a:cubicBezTo>
                  <a:cubicBezTo>
                    <a:pt x="0" y="205"/>
                    <a:pt x="0" y="317"/>
                    <a:pt x="94" y="429"/>
                  </a:cubicBezTo>
                  <a:cubicBezTo>
                    <a:pt x="144" y="479"/>
                    <a:pt x="207" y="501"/>
                    <a:pt x="270" y="501"/>
                  </a:cubicBezTo>
                  <a:cubicBezTo>
                    <a:pt x="414" y="501"/>
                    <a:pt x="558" y="390"/>
                    <a:pt x="558" y="259"/>
                  </a:cubicBezTo>
                  <a:cubicBezTo>
                    <a:pt x="558" y="259"/>
                    <a:pt x="541" y="112"/>
                    <a:pt x="447" y="36"/>
                  </a:cubicBezTo>
                  <a:cubicBezTo>
                    <a:pt x="410" y="11"/>
                    <a:pt x="366" y="0"/>
                    <a:pt x="323" y="0"/>
                  </a:cubicBez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4"/>
            <p:cNvSpPr/>
            <p:nvPr/>
          </p:nvSpPr>
          <p:spPr>
            <a:xfrm>
              <a:off x="-1227485" y="2986130"/>
              <a:ext cx="349494" cy="262120"/>
            </a:xfrm>
            <a:custGeom>
              <a:avLst/>
              <a:gdLst/>
              <a:ahLst/>
              <a:cxnLst/>
              <a:rect l="l" t="t" r="r" b="b"/>
              <a:pathLst>
                <a:path w="2476" h="1857" extrusionOk="0">
                  <a:moveTo>
                    <a:pt x="620" y="1"/>
                  </a:moveTo>
                  <a:cubicBezTo>
                    <a:pt x="572" y="1"/>
                    <a:pt x="521" y="15"/>
                    <a:pt x="465" y="46"/>
                  </a:cubicBezTo>
                  <a:cubicBezTo>
                    <a:pt x="0" y="305"/>
                    <a:pt x="912" y="587"/>
                    <a:pt x="952" y="792"/>
                  </a:cubicBezTo>
                  <a:cubicBezTo>
                    <a:pt x="970" y="904"/>
                    <a:pt x="835" y="932"/>
                    <a:pt x="695" y="932"/>
                  </a:cubicBezTo>
                  <a:cubicBezTo>
                    <a:pt x="555" y="932"/>
                    <a:pt x="411" y="904"/>
                    <a:pt x="411" y="904"/>
                  </a:cubicBezTo>
                  <a:lnTo>
                    <a:pt x="411" y="904"/>
                  </a:lnTo>
                  <a:cubicBezTo>
                    <a:pt x="956" y="1731"/>
                    <a:pt x="1743" y="1857"/>
                    <a:pt x="2170" y="1857"/>
                  </a:cubicBezTo>
                  <a:cubicBezTo>
                    <a:pt x="2357" y="1857"/>
                    <a:pt x="2475" y="1833"/>
                    <a:pt x="2475" y="1833"/>
                  </a:cubicBezTo>
                  <a:cubicBezTo>
                    <a:pt x="2475" y="1833"/>
                    <a:pt x="1935" y="1703"/>
                    <a:pt x="1488" y="1199"/>
                  </a:cubicBezTo>
                  <a:cubicBezTo>
                    <a:pt x="1115" y="759"/>
                    <a:pt x="966" y="1"/>
                    <a:pt x="620" y="1"/>
                  </a:cubicBez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4"/>
            <p:cNvSpPr/>
            <p:nvPr/>
          </p:nvSpPr>
          <p:spPr>
            <a:xfrm>
              <a:off x="-878140" y="3130668"/>
              <a:ext cx="305313" cy="137906"/>
            </a:xfrm>
            <a:custGeom>
              <a:avLst/>
              <a:gdLst/>
              <a:ahLst/>
              <a:cxnLst/>
              <a:rect l="l" t="t" r="r" b="b"/>
              <a:pathLst>
                <a:path w="2163" h="977" extrusionOk="0">
                  <a:moveTo>
                    <a:pt x="1963" y="0"/>
                  </a:moveTo>
                  <a:cubicBezTo>
                    <a:pt x="1901" y="0"/>
                    <a:pt x="1821" y="17"/>
                    <a:pt x="1715" y="63"/>
                  </a:cubicBezTo>
                  <a:cubicBezTo>
                    <a:pt x="1315" y="238"/>
                    <a:pt x="817" y="818"/>
                    <a:pt x="146" y="818"/>
                  </a:cubicBezTo>
                  <a:cubicBezTo>
                    <a:pt x="98" y="818"/>
                    <a:pt x="50" y="815"/>
                    <a:pt x="0" y="809"/>
                  </a:cubicBezTo>
                  <a:lnTo>
                    <a:pt x="0" y="809"/>
                  </a:lnTo>
                  <a:cubicBezTo>
                    <a:pt x="0" y="809"/>
                    <a:pt x="391" y="977"/>
                    <a:pt x="878" y="977"/>
                  </a:cubicBezTo>
                  <a:cubicBezTo>
                    <a:pt x="1079" y="977"/>
                    <a:pt x="1297" y="948"/>
                    <a:pt x="1510" y="867"/>
                  </a:cubicBezTo>
                  <a:cubicBezTo>
                    <a:pt x="2068" y="621"/>
                    <a:pt x="2162" y="157"/>
                    <a:pt x="2162" y="157"/>
                  </a:cubicBezTo>
                  <a:cubicBezTo>
                    <a:pt x="2162" y="157"/>
                    <a:pt x="2149" y="0"/>
                    <a:pt x="1963"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4"/>
            <p:cNvSpPr/>
            <p:nvPr/>
          </p:nvSpPr>
          <p:spPr>
            <a:xfrm>
              <a:off x="-982873" y="3375987"/>
              <a:ext cx="623047" cy="433479"/>
            </a:xfrm>
            <a:custGeom>
              <a:avLst/>
              <a:gdLst/>
              <a:ahLst/>
              <a:cxnLst/>
              <a:rect l="l" t="t" r="r" b="b"/>
              <a:pathLst>
                <a:path w="4414" h="3071" extrusionOk="0">
                  <a:moveTo>
                    <a:pt x="3534" y="0"/>
                  </a:moveTo>
                  <a:cubicBezTo>
                    <a:pt x="3348" y="236"/>
                    <a:pt x="3001" y="306"/>
                    <a:pt x="2567" y="306"/>
                  </a:cubicBezTo>
                  <a:cubicBezTo>
                    <a:pt x="2179" y="306"/>
                    <a:pt x="1721" y="250"/>
                    <a:pt x="1247" y="206"/>
                  </a:cubicBezTo>
                  <a:cubicBezTo>
                    <a:pt x="1159" y="198"/>
                    <a:pt x="1077" y="195"/>
                    <a:pt x="1001" y="195"/>
                  </a:cubicBezTo>
                  <a:cubicBezTo>
                    <a:pt x="518" y="195"/>
                    <a:pt x="271" y="327"/>
                    <a:pt x="1" y="393"/>
                  </a:cubicBezTo>
                  <a:lnTo>
                    <a:pt x="2475" y="3038"/>
                  </a:lnTo>
                  <a:cubicBezTo>
                    <a:pt x="2491" y="3060"/>
                    <a:pt x="2520" y="3071"/>
                    <a:pt x="2561" y="3071"/>
                  </a:cubicBezTo>
                  <a:cubicBezTo>
                    <a:pt x="2958" y="3071"/>
                    <a:pt x="4414" y="2099"/>
                    <a:pt x="4280" y="1881"/>
                  </a:cubicBezTo>
                  <a:lnTo>
                    <a:pt x="3534" y="0"/>
                  </a:lnTo>
                  <a:close/>
                </a:path>
              </a:pathLst>
            </a:custGeom>
            <a:solidFill>
              <a:srgbClr val="DADADA">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 name="Google Shape;1141;p54"/>
          <p:cNvGrpSpPr/>
          <p:nvPr/>
        </p:nvGrpSpPr>
        <p:grpSpPr>
          <a:xfrm>
            <a:off x="1029482" y="831799"/>
            <a:ext cx="2017698" cy="2091259"/>
            <a:chOff x="-2371255" y="1410595"/>
            <a:chExt cx="1198656" cy="1242283"/>
          </a:xfrm>
        </p:grpSpPr>
        <p:sp>
          <p:nvSpPr>
            <p:cNvPr id="1142" name="Google Shape;1142;p54"/>
            <p:cNvSpPr/>
            <p:nvPr/>
          </p:nvSpPr>
          <p:spPr>
            <a:xfrm>
              <a:off x="-2371255" y="1410595"/>
              <a:ext cx="1138818" cy="1242283"/>
            </a:xfrm>
            <a:custGeom>
              <a:avLst/>
              <a:gdLst/>
              <a:ahLst/>
              <a:cxnLst/>
              <a:rect l="l" t="t" r="r" b="b"/>
              <a:pathLst>
                <a:path w="8068" h="8801" extrusionOk="0">
                  <a:moveTo>
                    <a:pt x="3246" y="0"/>
                  </a:moveTo>
                  <a:cubicBezTo>
                    <a:pt x="3168" y="0"/>
                    <a:pt x="3113" y="20"/>
                    <a:pt x="3086" y="62"/>
                  </a:cubicBezTo>
                  <a:lnTo>
                    <a:pt x="165" y="7338"/>
                  </a:lnTo>
                  <a:cubicBezTo>
                    <a:pt x="0" y="7624"/>
                    <a:pt x="1776" y="8800"/>
                    <a:pt x="2282" y="8800"/>
                  </a:cubicBezTo>
                  <a:cubicBezTo>
                    <a:pt x="2338" y="8800"/>
                    <a:pt x="2378" y="8786"/>
                    <a:pt x="2399" y="8754"/>
                  </a:cubicBezTo>
                  <a:lnTo>
                    <a:pt x="7759" y="3041"/>
                  </a:lnTo>
                  <a:cubicBezTo>
                    <a:pt x="8067" y="2560"/>
                    <a:pt x="4138" y="0"/>
                    <a:pt x="32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4"/>
            <p:cNvSpPr/>
            <p:nvPr/>
          </p:nvSpPr>
          <p:spPr>
            <a:xfrm>
              <a:off x="-1893463" y="1463808"/>
              <a:ext cx="565175" cy="351329"/>
            </a:xfrm>
            <a:custGeom>
              <a:avLst/>
              <a:gdLst/>
              <a:ahLst/>
              <a:cxnLst/>
              <a:rect l="l" t="t" r="r" b="b"/>
              <a:pathLst>
                <a:path w="4004" h="2489" extrusionOk="0">
                  <a:moveTo>
                    <a:pt x="198" y="1"/>
                  </a:moveTo>
                  <a:cubicBezTo>
                    <a:pt x="147" y="1"/>
                    <a:pt x="111" y="13"/>
                    <a:pt x="95" y="37"/>
                  </a:cubicBezTo>
                  <a:cubicBezTo>
                    <a:pt x="1" y="207"/>
                    <a:pt x="765" y="877"/>
                    <a:pt x="1805" y="1547"/>
                  </a:cubicBezTo>
                  <a:cubicBezTo>
                    <a:pt x="2707" y="2106"/>
                    <a:pt x="3522" y="2489"/>
                    <a:pt x="3801" y="2489"/>
                  </a:cubicBezTo>
                  <a:cubicBezTo>
                    <a:pt x="3845" y="2489"/>
                    <a:pt x="3876" y="2479"/>
                    <a:pt x="3892" y="2459"/>
                  </a:cubicBezTo>
                  <a:cubicBezTo>
                    <a:pt x="4003" y="2289"/>
                    <a:pt x="3239" y="1619"/>
                    <a:pt x="2181" y="949"/>
                  </a:cubicBezTo>
                  <a:cubicBezTo>
                    <a:pt x="1293" y="380"/>
                    <a:pt x="489" y="1"/>
                    <a:pt x="198" y="1"/>
                  </a:cubicBezTo>
                  <a:close/>
                </a:path>
              </a:pathLst>
            </a:custGeom>
            <a:solidFill>
              <a:srgbClr val="033E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4"/>
            <p:cNvSpPr/>
            <p:nvPr/>
          </p:nvSpPr>
          <p:spPr>
            <a:xfrm>
              <a:off x="-2293058" y="1566142"/>
              <a:ext cx="888414" cy="997948"/>
            </a:xfrm>
            <a:custGeom>
              <a:avLst/>
              <a:gdLst/>
              <a:ahLst/>
              <a:cxnLst/>
              <a:rect l="l" t="t" r="r" b="b"/>
              <a:pathLst>
                <a:path w="6294" h="7070" extrusionOk="0">
                  <a:moveTo>
                    <a:pt x="6294" y="2404"/>
                  </a:moveTo>
                  <a:lnTo>
                    <a:pt x="6292" y="2406"/>
                  </a:lnTo>
                  <a:lnTo>
                    <a:pt x="6292" y="2406"/>
                  </a:lnTo>
                  <a:cubicBezTo>
                    <a:pt x="6292" y="2405"/>
                    <a:pt x="6293" y="2404"/>
                    <a:pt x="6294" y="2404"/>
                  </a:cubicBezTo>
                  <a:close/>
                  <a:moveTo>
                    <a:pt x="2497" y="0"/>
                  </a:moveTo>
                  <a:lnTo>
                    <a:pt x="1527" y="2439"/>
                  </a:lnTo>
                  <a:lnTo>
                    <a:pt x="134" y="5883"/>
                  </a:lnTo>
                  <a:cubicBezTo>
                    <a:pt x="0" y="6118"/>
                    <a:pt x="1466" y="7069"/>
                    <a:pt x="1855" y="7069"/>
                  </a:cubicBezTo>
                  <a:cubicBezTo>
                    <a:pt x="1895" y="7069"/>
                    <a:pt x="1924" y="7059"/>
                    <a:pt x="1938" y="7036"/>
                  </a:cubicBezTo>
                  <a:lnTo>
                    <a:pt x="5123" y="3650"/>
                  </a:lnTo>
                  <a:lnTo>
                    <a:pt x="6292" y="2406"/>
                  </a:lnTo>
                  <a:lnTo>
                    <a:pt x="6292" y="2406"/>
                  </a:lnTo>
                  <a:cubicBezTo>
                    <a:pt x="6242" y="2458"/>
                    <a:pt x="6165" y="2481"/>
                    <a:pt x="6066" y="2481"/>
                  </a:cubicBezTo>
                  <a:cubicBezTo>
                    <a:pt x="5151" y="2481"/>
                    <a:pt x="2380" y="455"/>
                    <a:pt x="24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4"/>
            <p:cNvSpPr/>
            <p:nvPr/>
          </p:nvSpPr>
          <p:spPr>
            <a:xfrm>
              <a:off x="-2293058" y="1910408"/>
              <a:ext cx="723265" cy="653677"/>
            </a:xfrm>
            <a:custGeom>
              <a:avLst/>
              <a:gdLst/>
              <a:ahLst/>
              <a:cxnLst/>
              <a:rect l="l" t="t" r="r" b="b"/>
              <a:pathLst>
                <a:path w="5124" h="4631" extrusionOk="0">
                  <a:moveTo>
                    <a:pt x="1527" y="0"/>
                  </a:moveTo>
                  <a:lnTo>
                    <a:pt x="898" y="1582"/>
                  </a:lnTo>
                  <a:lnTo>
                    <a:pt x="134" y="3444"/>
                  </a:lnTo>
                  <a:cubicBezTo>
                    <a:pt x="0" y="3679"/>
                    <a:pt x="1466" y="4630"/>
                    <a:pt x="1855" y="4630"/>
                  </a:cubicBezTo>
                  <a:cubicBezTo>
                    <a:pt x="1895" y="4630"/>
                    <a:pt x="1924" y="4620"/>
                    <a:pt x="1938" y="4597"/>
                  </a:cubicBezTo>
                  <a:lnTo>
                    <a:pt x="4413" y="1957"/>
                  </a:lnTo>
                  <a:lnTo>
                    <a:pt x="5123" y="1211"/>
                  </a:lnTo>
                  <a:cubicBezTo>
                    <a:pt x="4899" y="929"/>
                    <a:pt x="4486" y="648"/>
                    <a:pt x="3770" y="648"/>
                  </a:cubicBezTo>
                  <a:cubicBezTo>
                    <a:pt x="3589" y="648"/>
                    <a:pt x="3389" y="666"/>
                    <a:pt x="3167" y="706"/>
                  </a:cubicBezTo>
                  <a:cubicBezTo>
                    <a:pt x="3009" y="733"/>
                    <a:pt x="2864" y="745"/>
                    <a:pt x="2733" y="745"/>
                  </a:cubicBezTo>
                  <a:cubicBezTo>
                    <a:pt x="2028" y="745"/>
                    <a:pt x="1685" y="392"/>
                    <a:pt x="1527" y="0"/>
                  </a:cubicBez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4"/>
            <p:cNvSpPr/>
            <p:nvPr/>
          </p:nvSpPr>
          <p:spPr>
            <a:xfrm>
              <a:off x="-1825288" y="1734252"/>
              <a:ext cx="652689" cy="347094"/>
            </a:xfrm>
            <a:custGeom>
              <a:avLst/>
              <a:gdLst/>
              <a:ahLst/>
              <a:cxnLst/>
              <a:rect l="l" t="t" r="r" b="b"/>
              <a:pathLst>
                <a:path w="4624" h="2459" extrusionOk="0">
                  <a:moveTo>
                    <a:pt x="4046" y="0"/>
                  </a:moveTo>
                  <a:cubicBezTo>
                    <a:pt x="3966" y="0"/>
                    <a:pt x="3877" y="12"/>
                    <a:pt x="3779" y="38"/>
                  </a:cubicBezTo>
                  <a:cubicBezTo>
                    <a:pt x="3167" y="208"/>
                    <a:pt x="3109" y="525"/>
                    <a:pt x="2792" y="726"/>
                  </a:cubicBezTo>
                  <a:cubicBezTo>
                    <a:pt x="2033" y="1231"/>
                    <a:pt x="2198" y="949"/>
                    <a:pt x="1564" y="1530"/>
                  </a:cubicBezTo>
                  <a:cubicBezTo>
                    <a:pt x="1139" y="1918"/>
                    <a:pt x="0" y="1918"/>
                    <a:pt x="0" y="1918"/>
                  </a:cubicBezTo>
                  <a:lnTo>
                    <a:pt x="1809" y="2459"/>
                  </a:lnTo>
                  <a:cubicBezTo>
                    <a:pt x="1809" y="2459"/>
                    <a:pt x="2256" y="1977"/>
                    <a:pt x="2850" y="1360"/>
                  </a:cubicBezTo>
                  <a:cubicBezTo>
                    <a:pt x="3426" y="748"/>
                    <a:pt x="3855" y="560"/>
                    <a:pt x="4266" y="431"/>
                  </a:cubicBezTo>
                  <a:cubicBezTo>
                    <a:pt x="4624" y="322"/>
                    <a:pt x="4471" y="0"/>
                    <a:pt x="4046" y="0"/>
                  </a:cubicBez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4"/>
            <p:cNvSpPr/>
            <p:nvPr/>
          </p:nvSpPr>
          <p:spPr>
            <a:xfrm>
              <a:off x="-1325900" y="1617239"/>
              <a:ext cx="78904" cy="71564"/>
            </a:xfrm>
            <a:custGeom>
              <a:avLst/>
              <a:gdLst/>
              <a:ahLst/>
              <a:cxnLst/>
              <a:rect l="l" t="t" r="r" b="b"/>
              <a:pathLst>
                <a:path w="559" h="507" extrusionOk="0">
                  <a:moveTo>
                    <a:pt x="251" y="1"/>
                  </a:moveTo>
                  <a:cubicBezTo>
                    <a:pt x="203" y="1"/>
                    <a:pt x="153" y="14"/>
                    <a:pt x="112" y="49"/>
                  </a:cubicBezTo>
                  <a:cubicBezTo>
                    <a:pt x="0" y="125"/>
                    <a:pt x="0" y="255"/>
                    <a:pt x="0" y="255"/>
                  </a:cubicBezTo>
                  <a:cubicBezTo>
                    <a:pt x="0" y="394"/>
                    <a:pt x="137" y="506"/>
                    <a:pt x="272" y="506"/>
                  </a:cubicBezTo>
                  <a:cubicBezTo>
                    <a:pt x="336" y="506"/>
                    <a:pt x="399" y="481"/>
                    <a:pt x="447" y="420"/>
                  </a:cubicBezTo>
                  <a:cubicBezTo>
                    <a:pt x="558" y="308"/>
                    <a:pt x="558" y="197"/>
                    <a:pt x="447" y="85"/>
                  </a:cubicBezTo>
                  <a:cubicBezTo>
                    <a:pt x="413" y="40"/>
                    <a:pt x="334" y="1"/>
                    <a:pt x="251" y="1"/>
                  </a:cubicBez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4"/>
            <p:cNvSpPr/>
            <p:nvPr/>
          </p:nvSpPr>
          <p:spPr>
            <a:xfrm>
              <a:off x="-1774897" y="1741169"/>
              <a:ext cx="352034" cy="264661"/>
            </a:xfrm>
            <a:custGeom>
              <a:avLst/>
              <a:gdLst/>
              <a:ahLst/>
              <a:cxnLst/>
              <a:rect l="l" t="t" r="r" b="b"/>
              <a:pathLst>
                <a:path w="2494" h="1875" extrusionOk="0">
                  <a:moveTo>
                    <a:pt x="1872" y="0"/>
                  </a:moveTo>
                  <a:cubicBezTo>
                    <a:pt x="1527" y="0"/>
                    <a:pt x="1376" y="760"/>
                    <a:pt x="983" y="1199"/>
                  </a:cubicBezTo>
                  <a:cubicBezTo>
                    <a:pt x="559" y="1704"/>
                    <a:pt x="1" y="1852"/>
                    <a:pt x="1" y="1852"/>
                  </a:cubicBezTo>
                  <a:cubicBezTo>
                    <a:pt x="1" y="1852"/>
                    <a:pt x="116" y="1875"/>
                    <a:pt x="299" y="1875"/>
                  </a:cubicBezTo>
                  <a:cubicBezTo>
                    <a:pt x="726" y="1875"/>
                    <a:pt x="1522" y="1748"/>
                    <a:pt x="2082" y="900"/>
                  </a:cubicBezTo>
                  <a:lnTo>
                    <a:pt x="2082" y="900"/>
                  </a:lnTo>
                  <a:cubicBezTo>
                    <a:pt x="2082" y="900"/>
                    <a:pt x="1911" y="940"/>
                    <a:pt x="1761" y="940"/>
                  </a:cubicBezTo>
                  <a:cubicBezTo>
                    <a:pt x="1636" y="940"/>
                    <a:pt x="1525" y="912"/>
                    <a:pt x="1542" y="811"/>
                  </a:cubicBezTo>
                  <a:cubicBezTo>
                    <a:pt x="1582" y="587"/>
                    <a:pt x="2493" y="306"/>
                    <a:pt x="2029" y="47"/>
                  </a:cubicBezTo>
                  <a:cubicBezTo>
                    <a:pt x="1972" y="15"/>
                    <a:pt x="1920" y="0"/>
                    <a:pt x="1872" y="0"/>
                  </a:cubicBez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4"/>
            <p:cNvSpPr/>
            <p:nvPr/>
          </p:nvSpPr>
          <p:spPr>
            <a:xfrm>
              <a:off x="-2077522" y="1885848"/>
              <a:ext cx="302772" cy="138188"/>
            </a:xfrm>
            <a:custGeom>
              <a:avLst/>
              <a:gdLst/>
              <a:ahLst/>
              <a:cxnLst/>
              <a:rect l="l" t="t" r="r" b="b"/>
              <a:pathLst>
                <a:path w="2145" h="979" extrusionOk="0">
                  <a:moveTo>
                    <a:pt x="190" y="1"/>
                  </a:moveTo>
                  <a:cubicBezTo>
                    <a:pt x="0" y="1"/>
                    <a:pt x="0" y="174"/>
                    <a:pt x="0" y="174"/>
                  </a:cubicBezTo>
                  <a:cubicBezTo>
                    <a:pt x="0" y="174"/>
                    <a:pt x="94" y="639"/>
                    <a:pt x="653" y="862"/>
                  </a:cubicBezTo>
                  <a:cubicBezTo>
                    <a:pt x="871" y="949"/>
                    <a:pt x="1096" y="979"/>
                    <a:pt x="1303" y="979"/>
                  </a:cubicBezTo>
                  <a:cubicBezTo>
                    <a:pt x="1769" y="979"/>
                    <a:pt x="2145" y="827"/>
                    <a:pt x="2145" y="827"/>
                  </a:cubicBezTo>
                  <a:lnTo>
                    <a:pt x="2145" y="827"/>
                  </a:lnTo>
                  <a:cubicBezTo>
                    <a:pt x="2104" y="831"/>
                    <a:pt x="2064" y="833"/>
                    <a:pt x="2024" y="833"/>
                  </a:cubicBezTo>
                  <a:cubicBezTo>
                    <a:pt x="1342" y="833"/>
                    <a:pt x="852" y="240"/>
                    <a:pt x="429" y="63"/>
                  </a:cubicBezTo>
                  <a:cubicBezTo>
                    <a:pt x="327" y="18"/>
                    <a:pt x="249" y="1"/>
                    <a:pt x="190"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4"/>
            <p:cNvSpPr/>
            <p:nvPr/>
          </p:nvSpPr>
          <p:spPr>
            <a:xfrm>
              <a:off x="-2293058" y="2133566"/>
              <a:ext cx="623047" cy="430515"/>
            </a:xfrm>
            <a:custGeom>
              <a:avLst/>
              <a:gdLst/>
              <a:ahLst/>
              <a:cxnLst/>
              <a:rect l="l" t="t" r="r" b="b"/>
              <a:pathLst>
                <a:path w="4414" h="3050" extrusionOk="0">
                  <a:moveTo>
                    <a:pt x="898" y="1"/>
                  </a:moveTo>
                  <a:lnTo>
                    <a:pt x="134" y="1863"/>
                  </a:lnTo>
                  <a:cubicBezTo>
                    <a:pt x="0" y="2098"/>
                    <a:pt x="1466" y="3049"/>
                    <a:pt x="1855" y="3049"/>
                  </a:cubicBezTo>
                  <a:cubicBezTo>
                    <a:pt x="1895" y="3049"/>
                    <a:pt x="1924" y="3039"/>
                    <a:pt x="1938" y="3016"/>
                  </a:cubicBezTo>
                  <a:lnTo>
                    <a:pt x="4413" y="376"/>
                  </a:lnTo>
                  <a:cubicBezTo>
                    <a:pt x="4160" y="311"/>
                    <a:pt x="3917" y="176"/>
                    <a:pt x="3429" y="176"/>
                  </a:cubicBezTo>
                  <a:cubicBezTo>
                    <a:pt x="3349" y="176"/>
                    <a:pt x="3262" y="180"/>
                    <a:pt x="3167" y="188"/>
                  </a:cubicBezTo>
                  <a:cubicBezTo>
                    <a:pt x="2693" y="233"/>
                    <a:pt x="2232" y="291"/>
                    <a:pt x="1842" y="291"/>
                  </a:cubicBezTo>
                  <a:cubicBezTo>
                    <a:pt x="1420" y="291"/>
                    <a:pt x="1081" y="224"/>
                    <a:pt x="898" y="1"/>
                  </a:cubicBezTo>
                  <a:close/>
                </a:path>
              </a:pathLst>
            </a:custGeom>
            <a:solidFill>
              <a:srgbClr val="DADADA">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55"/>
          <p:cNvSpPr/>
          <p:nvPr/>
        </p:nvSpPr>
        <p:spPr>
          <a:xfrm rot="5400000">
            <a:off x="5201534" y="2705331"/>
            <a:ext cx="1735474" cy="2107358"/>
          </a:xfrm>
          <a:custGeom>
            <a:avLst/>
            <a:gdLst/>
            <a:ahLst/>
            <a:cxnLst/>
            <a:rect l="l" t="t" r="r" b="b"/>
            <a:pathLst>
              <a:path w="13192" h="9806" extrusionOk="0">
                <a:moveTo>
                  <a:pt x="6594" y="0"/>
                </a:moveTo>
                <a:cubicBezTo>
                  <a:pt x="2791" y="0"/>
                  <a:pt x="0" y="4331"/>
                  <a:pt x="2884" y="8330"/>
                </a:cubicBezTo>
                <a:cubicBezTo>
                  <a:pt x="2963" y="8441"/>
                  <a:pt x="3060" y="8539"/>
                  <a:pt x="3167" y="8617"/>
                </a:cubicBezTo>
                <a:cubicBezTo>
                  <a:pt x="4319" y="9447"/>
                  <a:pt x="5498" y="9806"/>
                  <a:pt x="6593" y="9806"/>
                </a:cubicBezTo>
                <a:cubicBezTo>
                  <a:pt x="10398" y="9806"/>
                  <a:pt x="13191" y="5474"/>
                  <a:pt x="10311" y="1474"/>
                </a:cubicBezTo>
                <a:cubicBezTo>
                  <a:pt x="10232" y="1368"/>
                  <a:pt x="10134" y="1270"/>
                  <a:pt x="10023" y="1191"/>
                </a:cubicBezTo>
                <a:cubicBezTo>
                  <a:pt x="8870" y="360"/>
                  <a:pt x="7690" y="0"/>
                  <a:pt x="6594" y="0"/>
                </a:cubicBezTo>
                <a:close/>
              </a:path>
            </a:pathLst>
          </a:custGeom>
          <a:solidFill>
            <a:srgbClr val="00266D"/>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6" name="Google Shape;1156;p55"/>
          <p:cNvSpPr/>
          <p:nvPr/>
        </p:nvSpPr>
        <p:spPr>
          <a:xfrm rot="1570081">
            <a:off x="4919941" y="1522157"/>
            <a:ext cx="2298416" cy="1640655"/>
          </a:xfrm>
          <a:custGeom>
            <a:avLst/>
            <a:gdLst/>
            <a:ahLst/>
            <a:cxnLst/>
            <a:rect l="l" t="t" r="r" b="b"/>
            <a:pathLst>
              <a:path w="21262" h="16071" extrusionOk="0">
                <a:moveTo>
                  <a:pt x="9101" y="1"/>
                </a:moveTo>
                <a:cubicBezTo>
                  <a:pt x="7297" y="1"/>
                  <a:pt x="5906" y="419"/>
                  <a:pt x="4563" y="1306"/>
                </a:cubicBezTo>
                <a:cubicBezTo>
                  <a:pt x="3470" y="2029"/>
                  <a:pt x="2836" y="3132"/>
                  <a:pt x="2859" y="4355"/>
                </a:cubicBezTo>
                <a:cubicBezTo>
                  <a:pt x="2929" y="7537"/>
                  <a:pt x="4860" y="8167"/>
                  <a:pt x="2252" y="10622"/>
                </a:cubicBezTo>
                <a:cubicBezTo>
                  <a:pt x="1" y="12737"/>
                  <a:pt x="3064" y="16071"/>
                  <a:pt x="6480" y="16071"/>
                </a:cubicBezTo>
                <a:cubicBezTo>
                  <a:pt x="7022" y="16071"/>
                  <a:pt x="7573" y="15987"/>
                  <a:pt x="8112" y="15801"/>
                </a:cubicBezTo>
                <a:cubicBezTo>
                  <a:pt x="12002" y="14463"/>
                  <a:pt x="13659" y="10620"/>
                  <a:pt x="17062" y="10620"/>
                </a:cubicBezTo>
                <a:cubicBezTo>
                  <a:pt x="17108" y="10620"/>
                  <a:pt x="17155" y="10621"/>
                  <a:pt x="17201" y="10622"/>
                </a:cubicBezTo>
                <a:cubicBezTo>
                  <a:pt x="17250" y="10624"/>
                  <a:pt x="17299" y="10624"/>
                  <a:pt x="17347" y="10624"/>
                </a:cubicBezTo>
                <a:cubicBezTo>
                  <a:pt x="20715" y="10624"/>
                  <a:pt x="21262" y="7103"/>
                  <a:pt x="19161" y="4299"/>
                </a:cubicBezTo>
                <a:cubicBezTo>
                  <a:pt x="17789" y="2465"/>
                  <a:pt x="14764" y="736"/>
                  <a:pt x="11935" y="269"/>
                </a:cubicBezTo>
                <a:cubicBezTo>
                  <a:pt x="10876" y="92"/>
                  <a:pt x="9944" y="1"/>
                  <a:pt x="9101" y="1"/>
                </a:cubicBezTo>
                <a:close/>
              </a:path>
            </a:pathLst>
          </a:cu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7" name="Google Shape;1157;p55"/>
          <p:cNvSpPr/>
          <p:nvPr/>
        </p:nvSpPr>
        <p:spPr>
          <a:xfrm rot="141921">
            <a:off x="1783744" y="1485476"/>
            <a:ext cx="2424802" cy="1482413"/>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8" name="Google Shape;1158;p55"/>
          <p:cNvSpPr/>
          <p:nvPr/>
        </p:nvSpPr>
        <p:spPr>
          <a:xfrm rot="10800000">
            <a:off x="1705244" y="3056284"/>
            <a:ext cx="2648079" cy="1405493"/>
          </a:xfrm>
          <a:custGeom>
            <a:avLst/>
            <a:gdLst/>
            <a:ahLst/>
            <a:cxnLst/>
            <a:rect l="l" t="t" r="r" b="b"/>
            <a:pathLst>
              <a:path w="27805" h="15479" extrusionOk="0">
                <a:moveTo>
                  <a:pt x="7126" y="1"/>
                </a:moveTo>
                <a:cubicBezTo>
                  <a:pt x="5779" y="1"/>
                  <a:pt x="4507" y="474"/>
                  <a:pt x="3629" y="990"/>
                </a:cubicBezTo>
                <a:cubicBezTo>
                  <a:pt x="2736" y="1508"/>
                  <a:pt x="1116" y="2793"/>
                  <a:pt x="781" y="3945"/>
                </a:cubicBezTo>
                <a:cubicBezTo>
                  <a:pt x="0" y="6770"/>
                  <a:pt x="4928" y="6382"/>
                  <a:pt x="2884" y="9971"/>
                </a:cubicBezTo>
                <a:cubicBezTo>
                  <a:pt x="857" y="13560"/>
                  <a:pt x="9021" y="15363"/>
                  <a:pt x="12780" y="15475"/>
                </a:cubicBezTo>
                <a:cubicBezTo>
                  <a:pt x="12886" y="15477"/>
                  <a:pt x="12994" y="15479"/>
                  <a:pt x="13104" y="15479"/>
                </a:cubicBezTo>
                <a:cubicBezTo>
                  <a:pt x="16559" y="15479"/>
                  <a:pt x="21317" y="14041"/>
                  <a:pt x="24367" y="11069"/>
                </a:cubicBezTo>
                <a:cubicBezTo>
                  <a:pt x="27804" y="7721"/>
                  <a:pt x="24680" y="2195"/>
                  <a:pt x="21443" y="1173"/>
                </a:cubicBezTo>
                <a:cubicBezTo>
                  <a:pt x="21020" y="1038"/>
                  <a:pt x="20623" y="985"/>
                  <a:pt x="20234" y="985"/>
                </a:cubicBezTo>
                <a:cubicBezTo>
                  <a:pt x="18736" y="985"/>
                  <a:pt x="17357" y="1777"/>
                  <a:pt x="15028" y="1777"/>
                </a:cubicBezTo>
                <a:cubicBezTo>
                  <a:pt x="13532" y="1777"/>
                  <a:pt x="11643" y="1449"/>
                  <a:pt x="9079" y="374"/>
                </a:cubicBezTo>
                <a:cubicBezTo>
                  <a:pt x="8434" y="109"/>
                  <a:pt x="7772" y="1"/>
                  <a:pt x="7126" y="1"/>
                </a:cubicBezTo>
                <a:close/>
              </a:path>
            </a:pathLst>
          </a:custGeom>
          <a:solidFill>
            <a:srgbClr val="00266D"/>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9" name="Google Shape;1159;p55"/>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Let's talk about milk!</a:t>
            </a:r>
            <a:endParaRPr/>
          </a:p>
        </p:txBody>
      </p:sp>
      <p:sp>
        <p:nvSpPr>
          <p:cNvPr id="1160" name="Google Shape;1160;p55"/>
          <p:cNvSpPr txBox="1">
            <a:spLocks noGrp="1"/>
          </p:cNvSpPr>
          <p:nvPr>
            <p:ph type="subTitle" idx="1"/>
          </p:nvPr>
        </p:nvSpPr>
        <p:spPr>
          <a:xfrm>
            <a:off x="2060100" y="2149423"/>
            <a:ext cx="2029200" cy="54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 </a:t>
            </a:r>
            <a:endParaRPr/>
          </a:p>
        </p:txBody>
      </p:sp>
      <p:sp>
        <p:nvSpPr>
          <p:cNvPr id="1161" name="Google Shape;1161;p55"/>
          <p:cNvSpPr txBox="1">
            <a:spLocks noGrp="1"/>
          </p:cNvSpPr>
          <p:nvPr>
            <p:ph type="title" idx="2"/>
          </p:nvPr>
        </p:nvSpPr>
        <p:spPr>
          <a:xfrm>
            <a:off x="2060010" y="1789250"/>
            <a:ext cx="2029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62" name="Google Shape;1162;p55"/>
          <p:cNvSpPr txBox="1">
            <a:spLocks noGrp="1"/>
          </p:cNvSpPr>
          <p:nvPr>
            <p:ph type="subTitle" idx="3"/>
          </p:nvPr>
        </p:nvSpPr>
        <p:spPr>
          <a:xfrm>
            <a:off x="5054674" y="2149423"/>
            <a:ext cx="2029200" cy="54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It’s composed of hydrogen and helium</a:t>
            </a:r>
            <a:endParaRPr/>
          </a:p>
        </p:txBody>
      </p:sp>
      <p:sp>
        <p:nvSpPr>
          <p:cNvPr id="1163" name="Google Shape;1163;p55"/>
          <p:cNvSpPr txBox="1">
            <a:spLocks noGrp="1"/>
          </p:cNvSpPr>
          <p:nvPr>
            <p:ph type="title" idx="4"/>
          </p:nvPr>
        </p:nvSpPr>
        <p:spPr>
          <a:xfrm>
            <a:off x="5054600" y="1789250"/>
            <a:ext cx="2029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64" name="Google Shape;1164;p55"/>
          <p:cNvSpPr txBox="1">
            <a:spLocks noGrp="1"/>
          </p:cNvSpPr>
          <p:nvPr>
            <p:ph type="subTitle" idx="5"/>
          </p:nvPr>
        </p:nvSpPr>
        <p:spPr>
          <a:xfrm>
            <a:off x="2060000" y="3617325"/>
            <a:ext cx="2029200" cy="54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It’s the biggest planet in the Solar System</a:t>
            </a:r>
            <a:endParaRPr/>
          </a:p>
        </p:txBody>
      </p:sp>
      <p:sp>
        <p:nvSpPr>
          <p:cNvPr id="1165" name="Google Shape;1165;p55"/>
          <p:cNvSpPr txBox="1">
            <a:spLocks noGrp="1"/>
          </p:cNvSpPr>
          <p:nvPr>
            <p:ph type="title" idx="6"/>
          </p:nvPr>
        </p:nvSpPr>
        <p:spPr>
          <a:xfrm>
            <a:off x="2060010" y="3257146"/>
            <a:ext cx="2029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66" name="Google Shape;1166;p55"/>
          <p:cNvSpPr txBox="1">
            <a:spLocks noGrp="1"/>
          </p:cNvSpPr>
          <p:nvPr>
            <p:ph type="subTitle" idx="7"/>
          </p:nvPr>
        </p:nvSpPr>
        <p:spPr>
          <a:xfrm>
            <a:off x="5054550" y="3617325"/>
            <a:ext cx="2029200" cy="54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Mars is actually a very cold place</a:t>
            </a:r>
            <a:endParaRPr/>
          </a:p>
        </p:txBody>
      </p:sp>
      <p:sp>
        <p:nvSpPr>
          <p:cNvPr id="1167" name="Google Shape;1167;p55"/>
          <p:cNvSpPr txBox="1">
            <a:spLocks noGrp="1"/>
          </p:cNvSpPr>
          <p:nvPr>
            <p:ph type="title" idx="8"/>
          </p:nvPr>
        </p:nvSpPr>
        <p:spPr>
          <a:xfrm>
            <a:off x="5054576" y="3257146"/>
            <a:ext cx="2029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56"/>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Benefits of milk</a:t>
            </a:r>
            <a:endParaRPr/>
          </a:p>
        </p:txBody>
      </p:sp>
      <p:sp>
        <p:nvSpPr>
          <p:cNvPr id="1173" name="Google Shape;1173;p56"/>
          <p:cNvSpPr txBox="1">
            <a:spLocks noGrp="1"/>
          </p:cNvSpPr>
          <p:nvPr>
            <p:ph type="subTitle" idx="1"/>
          </p:nvPr>
        </p:nvSpPr>
        <p:spPr>
          <a:xfrm>
            <a:off x="1009275" y="2343371"/>
            <a:ext cx="2202900" cy="57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1174" name="Google Shape;1174;p56"/>
          <p:cNvSpPr txBox="1">
            <a:spLocks noGrp="1"/>
          </p:cNvSpPr>
          <p:nvPr>
            <p:ph type="title" idx="2"/>
          </p:nvPr>
        </p:nvSpPr>
        <p:spPr>
          <a:xfrm>
            <a:off x="1009275" y="1969875"/>
            <a:ext cx="2202900" cy="37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75" name="Google Shape;1175;p56"/>
          <p:cNvSpPr txBox="1">
            <a:spLocks noGrp="1"/>
          </p:cNvSpPr>
          <p:nvPr>
            <p:ph type="subTitle" idx="3"/>
          </p:nvPr>
        </p:nvSpPr>
        <p:spPr>
          <a:xfrm>
            <a:off x="3470550" y="2343371"/>
            <a:ext cx="2202900" cy="57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Venus is the second planet from the Sun</a:t>
            </a:r>
            <a:endParaRPr/>
          </a:p>
        </p:txBody>
      </p:sp>
      <p:sp>
        <p:nvSpPr>
          <p:cNvPr id="1176" name="Google Shape;1176;p56"/>
          <p:cNvSpPr txBox="1">
            <a:spLocks noGrp="1"/>
          </p:cNvSpPr>
          <p:nvPr>
            <p:ph type="title" idx="4"/>
          </p:nvPr>
        </p:nvSpPr>
        <p:spPr>
          <a:xfrm>
            <a:off x="3470576" y="1969875"/>
            <a:ext cx="2202900" cy="37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177" name="Google Shape;1177;p56"/>
          <p:cNvSpPr txBox="1">
            <a:spLocks noGrp="1"/>
          </p:cNvSpPr>
          <p:nvPr>
            <p:ph type="subTitle" idx="5"/>
          </p:nvPr>
        </p:nvSpPr>
        <p:spPr>
          <a:xfrm>
            <a:off x="5931825" y="2343371"/>
            <a:ext cx="2202900" cy="57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1178" name="Google Shape;1178;p56"/>
          <p:cNvSpPr txBox="1">
            <a:spLocks noGrp="1"/>
          </p:cNvSpPr>
          <p:nvPr>
            <p:ph type="title" idx="6"/>
          </p:nvPr>
        </p:nvSpPr>
        <p:spPr>
          <a:xfrm>
            <a:off x="5931827" y="1969875"/>
            <a:ext cx="2202900" cy="37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79" name="Google Shape;1179;p56"/>
          <p:cNvSpPr txBox="1">
            <a:spLocks noGrp="1"/>
          </p:cNvSpPr>
          <p:nvPr>
            <p:ph type="subTitle" idx="7"/>
          </p:nvPr>
        </p:nvSpPr>
        <p:spPr>
          <a:xfrm>
            <a:off x="1009275" y="3904700"/>
            <a:ext cx="2202900" cy="57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Solar System</a:t>
            </a:r>
            <a:endParaRPr/>
          </a:p>
          <a:p>
            <a:pPr marL="0" lvl="0" indent="0" algn="ctr" rtl="0">
              <a:spcBef>
                <a:spcPts val="0"/>
              </a:spcBef>
              <a:spcAft>
                <a:spcPts val="0"/>
              </a:spcAft>
              <a:buNone/>
            </a:pPr>
            <a:endParaRPr/>
          </a:p>
          <a:p>
            <a:pPr marL="0" lvl="0" indent="0" algn="ctr" rtl="0">
              <a:spcBef>
                <a:spcPts val="0"/>
              </a:spcBef>
              <a:spcAft>
                <a:spcPts val="0"/>
              </a:spcAft>
              <a:buClr>
                <a:schemeClr val="dk1"/>
              </a:buClr>
              <a:buSzPts val="1100"/>
              <a:buFont typeface="Arial"/>
              <a:buNone/>
            </a:pPr>
            <a:endParaRPr/>
          </a:p>
        </p:txBody>
      </p:sp>
      <p:sp>
        <p:nvSpPr>
          <p:cNvPr id="1180" name="Google Shape;1180;p56"/>
          <p:cNvSpPr txBox="1">
            <a:spLocks noGrp="1"/>
          </p:cNvSpPr>
          <p:nvPr>
            <p:ph type="title" idx="8"/>
          </p:nvPr>
        </p:nvSpPr>
        <p:spPr>
          <a:xfrm>
            <a:off x="1009275" y="3531193"/>
            <a:ext cx="2202900" cy="37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81" name="Google Shape;1181;p56"/>
          <p:cNvSpPr txBox="1">
            <a:spLocks noGrp="1"/>
          </p:cNvSpPr>
          <p:nvPr>
            <p:ph type="subTitle" idx="9"/>
          </p:nvPr>
        </p:nvSpPr>
        <p:spPr>
          <a:xfrm>
            <a:off x="3470575" y="3904700"/>
            <a:ext cx="2202900" cy="57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and has rings</a:t>
            </a:r>
            <a:br>
              <a:rPr lang="en"/>
            </a:br>
            <a:endParaRPr/>
          </a:p>
          <a:p>
            <a:pPr marL="0" lvl="0" indent="0" algn="ctr" rtl="0">
              <a:spcBef>
                <a:spcPts val="0"/>
              </a:spcBef>
              <a:spcAft>
                <a:spcPts val="0"/>
              </a:spcAft>
              <a:buNone/>
            </a:pPr>
            <a:endParaRPr/>
          </a:p>
        </p:txBody>
      </p:sp>
      <p:sp>
        <p:nvSpPr>
          <p:cNvPr id="1182" name="Google Shape;1182;p56"/>
          <p:cNvSpPr txBox="1">
            <a:spLocks noGrp="1"/>
          </p:cNvSpPr>
          <p:nvPr>
            <p:ph type="title" idx="13"/>
          </p:nvPr>
        </p:nvSpPr>
        <p:spPr>
          <a:xfrm>
            <a:off x="3470576" y="3531193"/>
            <a:ext cx="2202900" cy="37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83" name="Google Shape;1183;p56"/>
          <p:cNvSpPr txBox="1">
            <a:spLocks noGrp="1"/>
          </p:cNvSpPr>
          <p:nvPr>
            <p:ph type="subTitle" idx="14"/>
          </p:nvPr>
        </p:nvSpPr>
        <p:spPr>
          <a:xfrm>
            <a:off x="5931825" y="3904700"/>
            <a:ext cx="2202900" cy="57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a:p>
            <a:pPr marL="0" lvl="0" indent="0" algn="ctr" rtl="0">
              <a:spcBef>
                <a:spcPts val="0"/>
              </a:spcBef>
              <a:spcAft>
                <a:spcPts val="0"/>
              </a:spcAft>
              <a:buClr>
                <a:schemeClr val="dk1"/>
              </a:buClr>
              <a:buSzPts val="1100"/>
              <a:buFont typeface="Arial"/>
              <a:buNone/>
            </a:pPr>
            <a:endParaRPr/>
          </a:p>
        </p:txBody>
      </p:sp>
      <p:sp>
        <p:nvSpPr>
          <p:cNvPr id="1184" name="Google Shape;1184;p56"/>
          <p:cNvSpPr txBox="1">
            <a:spLocks noGrp="1"/>
          </p:cNvSpPr>
          <p:nvPr>
            <p:ph type="title" idx="15"/>
          </p:nvPr>
        </p:nvSpPr>
        <p:spPr>
          <a:xfrm>
            <a:off x="5931827" y="3531193"/>
            <a:ext cx="2202900" cy="37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57"/>
          <p:cNvSpPr/>
          <p:nvPr/>
        </p:nvSpPr>
        <p:spPr>
          <a:xfrm rot="10800000" flipH="1">
            <a:off x="224000" y="838062"/>
            <a:ext cx="5420697" cy="3467365"/>
          </a:xfrm>
          <a:custGeom>
            <a:avLst/>
            <a:gdLst/>
            <a:ahLst/>
            <a:cxnLst/>
            <a:rect l="l" t="t" r="r" b="b"/>
            <a:pathLst>
              <a:path w="27847" h="15507" extrusionOk="0">
                <a:moveTo>
                  <a:pt x="7121" y="1"/>
                </a:moveTo>
                <a:cubicBezTo>
                  <a:pt x="5780" y="1"/>
                  <a:pt x="4511" y="469"/>
                  <a:pt x="3632" y="983"/>
                </a:cubicBezTo>
                <a:cubicBezTo>
                  <a:pt x="2747" y="1502"/>
                  <a:pt x="1112" y="2790"/>
                  <a:pt x="788" y="3961"/>
                </a:cubicBezTo>
                <a:cubicBezTo>
                  <a:pt x="0" y="6783"/>
                  <a:pt x="4943" y="6398"/>
                  <a:pt x="2895" y="9984"/>
                </a:cubicBezTo>
                <a:cubicBezTo>
                  <a:pt x="853" y="13570"/>
                  <a:pt x="9038" y="15395"/>
                  <a:pt x="12805" y="15502"/>
                </a:cubicBezTo>
                <a:cubicBezTo>
                  <a:pt x="12914" y="15505"/>
                  <a:pt x="13025" y="15506"/>
                  <a:pt x="13137" y="15506"/>
                </a:cubicBezTo>
                <a:cubicBezTo>
                  <a:pt x="16589" y="15506"/>
                  <a:pt x="21345" y="14061"/>
                  <a:pt x="24409" y="11077"/>
                </a:cubicBezTo>
                <a:cubicBezTo>
                  <a:pt x="27846" y="7728"/>
                  <a:pt x="24720" y="2206"/>
                  <a:pt x="21472" y="1173"/>
                </a:cubicBezTo>
                <a:cubicBezTo>
                  <a:pt x="21047" y="1037"/>
                  <a:pt x="20649" y="983"/>
                  <a:pt x="20259" y="983"/>
                </a:cubicBezTo>
                <a:cubicBezTo>
                  <a:pt x="18759" y="983"/>
                  <a:pt x="17375" y="1779"/>
                  <a:pt x="15038" y="1779"/>
                </a:cubicBezTo>
                <a:cubicBezTo>
                  <a:pt x="13540" y="1779"/>
                  <a:pt x="11651" y="1452"/>
                  <a:pt x="9089" y="381"/>
                </a:cubicBezTo>
                <a:cubicBezTo>
                  <a:pt x="8441" y="111"/>
                  <a:pt x="7772" y="1"/>
                  <a:pt x="7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7"/>
          <p:cNvSpPr txBox="1">
            <a:spLocks noGrp="1"/>
          </p:cNvSpPr>
          <p:nvPr>
            <p:ph type="title"/>
          </p:nvPr>
        </p:nvSpPr>
        <p:spPr>
          <a:xfrm>
            <a:off x="720100" y="1478825"/>
            <a:ext cx="3852000" cy="1482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 picture always reinforces the concept</a:t>
            </a:r>
            <a:endParaRPr/>
          </a:p>
        </p:txBody>
      </p:sp>
      <p:sp>
        <p:nvSpPr>
          <p:cNvPr id="1191" name="Google Shape;1191;p57"/>
          <p:cNvSpPr txBox="1">
            <a:spLocks noGrp="1"/>
          </p:cNvSpPr>
          <p:nvPr>
            <p:ph type="subTitle" idx="1"/>
          </p:nvPr>
        </p:nvSpPr>
        <p:spPr>
          <a:xfrm>
            <a:off x="720000" y="2940008"/>
            <a:ext cx="3852000" cy="746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Images reveal large amounts of data, so remember: use an image instead of a long text. Your audience will appreciate it</a:t>
            </a:r>
            <a:endParaRPr/>
          </a:p>
          <a:p>
            <a:pPr marL="0" lvl="0" indent="0" algn="r" rtl="0">
              <a:spcBef>
                <a:spcPts val="0"/>
              </a:spcBef>
              <a:spcAft>
                <a:spcPts val="0"/>
              </a:spcAft>
              <a:buNone/>
            </a:pPr>
            <a:endParaRPr/>
          </a:p>
          <a:p>
            <a:pPr marL="0" lvl="0" indent="0" algn="r" rtl="0">
              <a:spcBef>
                <a:spcPts val="0"/>
              </a:spcBef>
              <a:spcAft>
                <a:spcPts val="0"/>
              </a:spcAft>
              <a:buNone/>
            </a:pPr>
            <a:endParaRPr/>
          </a:p>
        </p:txBody>
      </p:sp>
      <p:pic>
        <p:nvPicPr>
          <p:cNvPr id="1192" name="Google Shape;1192;p57"/>
          <p:cNvPicPr preferRelativeResize="0"/>
          <p:nvPr/>
        </p:nvPicPr>
        <p:blipFill>
          <a:blip r:embed="rId3">
            <a:alphaModFix/>
          </a:blip>
          <a:stretch>
            <a:fillRect/>
          </a:stretch>
        </p:blipFill>
        <p:spPr>
          <a:xfrm>
            <a:off x="4892700" y="806100"/>
            <a:ext cx="3531300" cy="3531300"/>
          </a:xfrm>
          <a:prstGeom prst="ellipse">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58"/>
          <p:cNvSpPr/>
          <p:nvPr/>
        </p:nvSpPr>
        <p:spPr>
          <a:xfrm rot="10800000">
            <a:off x="882933" y="1741489"/>
            <a:ext cx="3810467" cy="2022486"/>
          </a:xfrm>
          <a:custGeom>
            <a:avLst/>
            <a:gdLst/>
            <a:ahLst/>
            <a:cxnLst/>
            <a:rect l="l" t="t" r="r" b="b"/>
            <a:pathLst>
              <a:path w="27805" h="15479" extrusionOk="0">
                <a:moveTo>
                  <a:pt x="7126" y="1"/>
                </a:moveTo>
                <a:cubicBezTo>
                  <a:pt x="5779" y="1"/>
                  <a:pt x="4507" y="474"/>
                  <a:pt x="3629" y="990"/>
                </a:cubicBezTo>
                <a:cubicBezTo>
                  <a:pt x="2736" y="1508"/>
                  <a:pt x="1116" y="2793"/>
                  <a:pt x="781" y="3945"/>
                </a:cubicBezTo>
                <a:cubicBezTo>
                  <a:pt x="0" y="6770"/>
                  <a:pt x="4928" y="6382"/>
                  <a:pt x="2884" y="9971"/>
                </a:cubicBezTo>
                <a:cubicBezTo>
                  <a:pt x="857" y="13560"/>
                  <a:pt x="9021" y="15363"/>
                  <a:pt x="12780" y="15475"/>
                </a:cubicBezTo>
                <a:cubicBezTo>
                  <a:pt x="12886" y="15477"/>
                  <a:pt x="12994" y="15479"/>
                  <a:pt x="13104" y="15479"/>
                </a:cubicBezTo>
                <a:cubicBezTo>
                  <a:pt x="16559" y="15479"/>
                  <a:pt x="21317" y="14041"/>
                  <a:pt x="24367" y="11069"/>
                </a:cubicBezTo>
                <a:cubicBezTo>
                  <a:pt x="27804" y="7721"/>
                  <a:pt x="24680" y="2195"/>
                  <a:pt x="21443" y="1173"/>
                </a:cubicBezTo>
                <a:cubicBezTo>
                  <a:pt x="21020" y="1038"/>
                  <a:pt x="20623" y="985"/>
                  <a:pt x="20234" y="985"/>
                </a:cubicBezTo>
                <a:cubicBezTo>
                  <a:pt x="18736" y="985"/>
                  <a:pt x="17357" y="1777"/>
                  <a:pt x="15028" y="1777"/>
                </a:cubicBezTo>
                <a:cubicBezTo>
                  <a:pt x="13532" y="1777"/>
                  <a:pt x="11643" y="1449"/>
                  <a:pt x="9079" y="374"/>
                </a:cubicBezTo>
                <a:cubicBezTo>
                  <a:pt x="8434" y="109"/>
                  <a:pt x="7772" y="1"/>
                  <a:pt x="7126" y="1"/>
                </a:cubicBezTo>
                <a:close/>
              </a:path>
            </a:pathLst>
          </a:custGeom>
          <a:solidFill>
            <a:srgbClr val="002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8"/>
          <p:cNvSpPr/>
          <p:nvPr/>
        </p:nvSpPr>
        <p:spPr>
          <a:xfrm rot="141924">
            <a:off x="4781308" y="1669049"/>
            <a:ext cx="3437862" cy="2101753"/>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Milk derivatives</a:t>
            </a:r>
            <a:endParaRPr/>
          </a:p>
        </p:txBody>
      </p:sp>
      <p:sp>
        <p:nvSpPr>
          <p:cNvPr id="1200" name="Google Shape;1200;p58"/>
          <p:cNvSpPr txBox="1">
            <a:spLocks noGrp="1"/>
          </p:cNvSpPr>
          <p:nvPr>
            <p:ph type="subTitle" idx="1"/>
          </p:nvPr>
        </p:nvSpPr>
        <p:spPr>
          <a:xfrm>
            <a:off x="1510327" y="2437267"/>
            <a:ext cx="2555700" cy="6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entire Solar System</a:t>
            </a:r>
            <a:endParaRPr/>
          </a:p>
        </p:txBody>
      </p:sp>
      <p:sp>
        <p:nvSpPr>
          <p:cNvPr id="1201" name="Google Shape;1201;p58"/>
          <p:cNvSpPr txBox="1">
            <a:spLocks noGrp="1"/>
          </p:cNvSpPr>
          <p:nvPr>
            <p:ph type="title" idx="2"/>
          </p:nvPr>
        </p:nvSpPr>
        <p:spPr>
          <a:xfrm>
            <a:off x="1510325" y="2061725"/>
            <a:ext cx="2555700" cy="41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202" name="Google Shape;1202;p58"/>
          <p:cNvSpPr txBox="1">
            <a:spLocks noGrp="1"/>
          </p:cNvSpPr>
          <p:nvPr>
            <p:ph type="subTitle" idx="3"/>
          </p:nvPr>
        </p:nvSpPr>
        <p:spPr>
          <a:xfrm>
            <a:off x="5362327" y="2437267"/>
            <a:ext cx="2555700" cy="6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Venus has a beautiful name and is the second planet from the Sun</a:t>
            </a:r>
            <a:endParaRPr/>
          </a:p>
        </p:txBody>
      </p:sp>
      <p:sp>
        <p:nvSpPr>
          <p:cNvPr id="1203" name="Google Shape;1203;p58"/>
          <p:cNvSpPr txBox="1">
            <a:spLocks noGrp="1"/>
          </p:cNvSpPr>
          <p:nvPr>
            <p:ph type="title" idx="4"/>
          </p:nvPr>
        </p:nvSpPr>
        <p:spPr>
          <a:xfrm>
            <a:off x="5362325" y="2061725"/>
            <a:ext cx="2555700" cy="41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93"/>
        <p:cNvGrpSpPr/>
        <p:nvPr/>
      </p:nvGrpSpPr>
      <p:grpSpPr>
        <a:xfrm>
          <a:off x="0" y="0"/>
          <a:ext cx="0" cy="0"/>
          <a:chOff x="0" y="0"/>
          <a:chExt cx="0" cy="0"/>
        </a:xfrm>
      </p:grpSpPr>
      <p:sp>
        <p:nvSpPr>
          <p:cNvPr id="1594" name="Google Shape;1594;p74"/>
          <p:cNvSpPr/>
          <p:nvPr/>
        </p:nvSpPr>
        <p:spPr>
          <a:xfrm rot="10800000" flipH="1">
            <a:off x="309794" y="692375"/>
            <a:ext cx="4036869" cy="2797752"/>
          </a:xfrm>
          <a:custGeom>
            <a:avLst/>
            <a:gdLst/>
            <a:ahLst/>
            <a:cxnLst/>
            <a:rect l="l" t="t" r="r" b="b"/>
            <a:pathLst>
              <a:path w="27805" h="15479" extrusionOk="0">
                <a:moveTo>
                  <a:pt x="7126" y="1"/>
                </a:moveTo>
                <a:cubicBezTo>
                  <a:pt x="5779" y="1"/>
                  <a:pt x="4507" y="474"/>
                  <a:pt x="3629" y="990"/>
                </a:cubicBezTo>
                <a:cubicBezTo>
                  <a:pt x="2736" y="1508"/>
                  <a:pt x="1116" y="2793"/>
                  <a:pt x="781" y="3945"/>
                </a:cubicBezTo>
                <a:cubicBezTo>
                  <a:pt x="0" y="6770"/>
                  <a:pt x="4928" y="6382"/>
                  <a:pt x="2884" y="9971"/>
                </a:cubicBezTo>
                <a:cubicBezTo>
                  <a:pt x="857" y="13560"/>
                  <a:pt x="9021" y="15363"/>
                  <a:pt x="12780" y="15475"/>
                </a:cubicBezTo>
                <a:cubicBezTo>
                  <a:pt x="12886" y="15477"/>
                  <a:pt x="12994" y="15479"/>
                  <a:pt x="13104" y="15479"/>
                </a:cubicBezTo>
                <a:cubicBezTo>
                  <a:pt x="16559" y="15479"/>
                  <a:pt x="21317" y="14041"/>
                  <a:pt x="24367" y="11069"/>
                </a:cubicBezTo>
                <a:cubicBezTo>
                  <a:pt x="27804" y="7721"/>
                  <a:pt x="24680" y="2195"/>
                  <a:pt x="21443" y="1173"/>
                </a:cubicBezTo>
                <a:cubicBezTo>
                  <a:pt x="21020" y="1038"/>
                  <a:pt x="20623" y="985"/>
                  <a:pt x="20234" y="985"/>
                </a:cubicBezTo>
                <a:cubicBezTo>
                  <a:pt x="18736" y="985"/>
                  <a:pt x="17357" y="1777"/>
                  <a:pt x="15028" y="1777"/>
                </a:cubicBezTo>
                <a:cubicBezTo>
                  <a:pt x="13532" y="1777"/>
                  <a:pt x="11643" y="1449"/>
                  <a:pt x="9079" y="374"/>
                </a:cubicBezTo>
                <a:cubicBezTo>
                  <a:pt x="8434" y="109"/>
                  <a:pt x="7772" y="1"/>
                  <a:pt x="7126" y="1"/>
                </a:cubicBezTo>
                <a:close/>
              </a:path>
            </a:pathLst>
          </a:custGeom>
          <a:solidFill>
            <a:srgbClr val="002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4"/>
          <p:cNvSpPr txBox="1">
            <a:spLocks noGrp="1"/>
          </p:cNvSpPr>
          <p:nvPr>
            <p:ph type="title"/>
          </p:nvPr>
        </p:nvSpPr>
        <p:spPr>
          <a:xfrm>
            <a:off x="834975" y="1009251"/>
            <a:ext cx="2693400" cy="96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Propaganda</a:t>
            </a:r>
            <a:endParaRPr dirty="0"/>
          </a:p>
        </p:txBody>
      </p:sp>
      <p:sp>
        <p:nvSpPr>
          <p:cNvPr id="1596" name="Google Shape;1596;p74"/>
          <p:cNvSpPr txBox="1">
            <a:spLocks noGrp="1"/>
          </p:cNvSpPr>
          <p:nvPr>
            <p:ph type="subTitle" idx="1"/>
          </p:nvPr>
        </p:nvSpPr>
        <p:spPr>
          <a:xfrm>
            <a:off x="909095" y="1939018"/>
            <a:ext cx="2693400" cy="96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Propaganda é uma estratégia de persuasão para fins ideológicos, com o objetivo de promover alguma ideia, princípio, doutrina, causa ou prática.</a:t>
            </a:r>
            <a:endParaRPr lang="en-US" dirty="0"/>
          </a:p>
        </p:txBody>
      </p:sp>
      <p:grpSp>
        <p:nvGrpSpPr>
          <p:cNvPr id="1597" name="Google Shape;1597;p74"/>
          <p:cNvGrpSpPr/>
          <p:nvPr/>
        </p:nvGrpSpPr>
        <p:grpSpPr>
          <a:xfrm>
            <a:off x="4797338" y="1245725"/>
            <a:ext cx="3424625" cy="2730750"/>
            <a:chOff x="4797338" y="1245725"/>
            <a:chExt cx="3424625" cy="2730750"/>
          </a:xfrm>
        </p:grpSpPr>
        <p:pic>
          <p:nvPicPr>
            <p:cNvPr id="1598" name="Google Shape;1598;p74"/>
            <p:cNvPicPr preferRelativeResize="0"/>
            <p:nvPr/>
          </p:nvPicPr>
          <p:blipFill>
            <a:blip r:embed="rId3">
              <a:alphaModFix/>
            </a:blip>
            <a:stretch>
              <a:fillRect/>
            </a:stretch>
          </p:blipFill>
          <p:spPr>
            <a:xfrm>
              <a:off x="4935675" y="1375475"/>
              <a:ext cx="3138048" cy="1765176"/>
            </a:xfrm>
            <a:prstGeom prst="rect">
              <a:avLst/>
            </a:prstGeom>
            <a:noFill/>
            <a:ln>
              <a:noFill/>
            </a:ln>
          </p:spPr>
        </p:pic>
        <p:sp>
          <p:nvSpPr>
            <p:cNvPr id="1599" name="Google Shape;1599;p74"/>
            <p:cNvSpPr/>
            <p:nvPr/>
          </p:nvSpPr>
          <p:spPr>
            <a:xfrm>
              <a:off x="4797338" y="1245725"/>
              <a:ext cx="3424625" cy="2730750"/>
            </a:xfrm>
            <a:custGeom>
              <a:avLst/>
              <a:gdLst/>
              <a:ahLst/>
              <a:cxnLst/>
              <a:rect l="l" t="t" r="r" b="b"/>
              <a:pathLst>
                <a:path w="136985" h="109230" extrusionOk="0">
                  <a:moveTo>
                    <a:pt x="130648" y="5124"/>
                  </a:moveTo>
                  <a:lnTo>
                    <a:pt x="130648" y="75445"/>
                  </a:lnTo>
                  <a:lnTo>
                    <a:pt x="5722" y="75445"/>
                  </a:lnTo>
                  <a:lnTo>
                    <a:pt x="5722" y="5124"/>
                  </a:lnTo>
                  <a:close/>
                  <a:moveTo>
                    <a:pt x="4219" y="1"/>
                  </a:moveTo>
                  <a:cubicBezTo>
                    <a:pt x="2029" y="1"/>
                    <a:pt x="1" y="1358"/>
                    <a:pt x="1" y="3622"/>
                  </a:cubicBezTo>
                  <a:lnTo>
                    <a:pt x="1" y="81239"/>
                  </a:lnTo>
                  <a:lnTo>
                    <a:pt x="1" y="88861"/>
                  </a:lnTo>
                  <a:lnTo>
                    <a:pt x="1" y="89314"/>
                  </a:lnTo>
                  <a:cubicBezTo>
                    <a:pt x="1" y="91504"/>
                    <a:pt x="2029" y="93550"/>
                    <a:pt x="4219" y="93550"/>
                  </a:cubicBezTo>
                  <a:lnTo>
                    <a:pt x="54769" y="93550"/>
                  </a:lnTo>
                  <a:cubicBezTo>
                    <a:pt x="54769" y="93550"/>
                    <a:pt x="54679" y="98602"/>
                    <a:pt x="52723" y="101915"/>
                  </a:cubicBezTo>
                  <a:cubicBezTo>
                    <a:pt x="52506" y="102295"/>
                    <a:pt x="52198" y="102675"/>
                    <a:pt x="51890" y="102965"/>
                  </a:cubicBezTo>
                  <a:cubicBezTo>
                    <a:pt x="51057" y="103870"/>
                    <a:pt x="50080" y="104776"/>
                    <a:pt x="49247" y="105536"/>
                  </a:cubicBezTo>
                  <a:cubicBezTo>
                    <a:pt x="47672" y="106966"/>
                    <a:pt x="46767" y="108107"/>
                    <a:pt x="48577" y="108632"/>
                  </a:cubicBezTo>
                  <a:cubicBezTo>
                    <a:pt x="49247" y="109012"/>
                    <a:pt x="50388" y="109229"/>
                    <a:pt x="52343" y="109229"/>
                  </a:cubicBezTo>
                  <a:lnTo>
                    <a:pt x="85620" y="109229"/>
                  </a:lnTo>
                  <a:cubicBezTo>
                    <a:pt x="88934" y="109229"/>
                    <a:pt x="90147" y="108940"/>
                    <a:pt x="90147" y="107727"/>
                  </a:cubicBezTo>
                  <a:cubicBezTo>
                    <a:pt x="90219" y="106821"/>
                    <a:pt x="87811" y="104776"/>
                    <a:pt x="86073" y="102965"/>
                  </a:cubicBezTo>
                  <a:cubicBezTo>
                    <a:pt x="85620" y="102603"/>
                    <a:pt x="85313" y="102060"/>
                    <a:pt x="85005" y="101535"/>
                  </a:cubicBezTo>
                  <a:lnTo>
                    <a:pt x="84552" y="101535"/>
                  </a:lnTo>
                  <a:cubicBezTo>
                    <a:pt x="82742" y="98221"/>
                    <a:pt x="82669" y="93550"/>
                    <a:pt x="82669" y="93550"/>
                  </a:cubicBezTo>
                  <a:lnTo>
                    <a:pt x="132531" y="93550"/>
                  </a:lnTo>
                  <a:cubicBezTo>
                    <a:pt x="134794" y="93550"/>
                    <a:pt x="136985" y="91504"/>
                    <a:pt x="136985" y="89314"/>
                  </a:cubicBezTo>
                  <a:lnTo>
                    <a:pt x="136985" y="88861"/>
                  </a:lnTo>
                  <a:lnTo>
                    <a:pt x="136985" y="81239"/>
                  </a:lnTo>
                  <a:lnTo>
                    <a:pt x="136985" y="3622"/>
                  </a:lnTo>
                  <a:cubicBezTo>
                    <a:pt x="136985" y="1358"/>
                    <a:pt x="134794" y="1"/>
                    <a:pt x="1325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Antes do início da propaganda eleitoral (16) os debates já estão liberados  — Tribunal Regional Eleitoral de Santa Catarina">
            <a:extLst>
              <a:ext uri="{FF2B5EF4-FFF2-40B4-BE49-F238E27FC236}">
                <a16:creationId xmlns:a16="http://schemas.microsoft.com/office/drawing/2014/main" id="{4BBDEFBB-A3FC-E5E2-AB8A-46402FEA3C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7653" y="1375474"/>
            <a:ext cx="3138049" cy="1765175"/>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D4FCD1B9-EB7C-05D3-283B-3BD49FC8B099}"/>
              </a:ext>
            </a:extLst>
          </p:cNvPr>
          <p:cNvSpPr txBox="1"/>
          <p:nvPr/>
        </p:nvSpPr>
        <p:spPr>
          <a:xfrm>
            <a:off x="834975" y="3807004"/>
            <a:ext cx="3437568" cy="523220"/>
          </a:xfrm>
          <a:prstGeom prst="rect">
            <a:avLst/>
          </a:prstGeom>
          <a:noFill/>
        </p:spPr>
        <p:txBody>
          <a:bodyPr wrap="square">
            <a:spAutoFit/>
          </a:bodyPr>
          <a:lstStyle/>
          <a:p>
            <a:r>
              <a:rPr lang="pt-BR" b="0" i="0" dirty="0">
                <a:solidFill>
                  <a:schemeClr val="accent6"/>
                </a:solidFill>
                <a:effectLst/>
                <a:latin typeface="arial" panose="020B0604020202020204" pitchFamily="34" charset="0"/>
              </a:rPr>
              <a:t>persuasão para fins ideológicos: </a:t>
            </a:r>
            <a:r>
              <a:rPr lang="pt-BR" b="1" i="0" dirty="0">
                <a:solidFill>
                  <a:schemeClr val="accent6"/>
                </a:solidFill>
                <a:effectLst/>
                <a:latin typeface="arial" panose="020B0604020202020204" pitchFamily="34" charset="0"/>
              </a:rPr>
              <a:t>ideia, princípio, doutrina, causa ou prática.</a:t>
            </a:r>
            <a:endParaRPr lang="pt-BR" b="1" dirty="0">
              <a:solidFill>
                <a:schemeClr val="accent6"/>
              </a:solidFill>
            </a:endParaRPr>
          </a:p>
        </p:txBody>
      </p:sp>
    </p:spTree>
    <p:extLst>
      <p:ext uri="{BB962C8B-B14F-4D97-AF65-F5344CB8AC3E}">
        <p14:creationId xmlns:p14="http://schemas.microsoft.com/office/powerpoint/2010/main" val="4146172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p59"/>
          <p:cNvSpPr/>
          <p:nvPr/>
        </p:nvSpPr>
        <p:spPr>
          <a:xfrm rot="5278005">
            <a:off x="1264829" y="-101980"/>
            <a:ext cx="4126619" cy="5859005"/>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9"/>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to enjoy your milk</a:t>
            </a:r>
            <a:endParaRPr/>
          </a:p>
        </p:txBody>
      </p:sp>
      <p:sp>
        <p:nvSpPr>
          <p:cNvPr id="1210" name="Google Shape;1210;p59"/>
          <p:cNvSpPr txBox="1">
            <a:spLocks noGrp="1"/>
          </p:cNvSpPr>
          <p:nvPr>
            <p:ph type="subTitle" idx="4294967295"/>
          </p:nvPr>
        </p:nvSpPr>
        <p:spPr>
          <a:xfrm>
            <a:off x="1792700" y="1915000"/>
            <a:ext cx="4469100" cy="37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a:t>
            </a:r>
            <a:endParaRPr/>
          </a:p>
        </p:txBody>
      </p:sp>
      <p:sp>
        <p:nvSpPr>
          <p:cNvPr id="1211" name="Google Shape;1211;p59"/>
          <p:cNvSpPr txBox="1">
            <a:spLocks noGrp="1"/>
          </p:cNvSpPr>
          <p:nvPr>
            <p:ph type="title" idx="4294967295"/>
          </p:nvPr>
        </p:nvSpPr>
        <p:spPr>
          <a:xfrm>
            <a:off x="1792700" y="1540025"/>
            <a:ext cx="4469100" cy="37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Use a straw</a:t>
            </a:r>
            <a:endParaRPr sz="2400"/>
          </a:p>
        </p:txBody>
      </p:sp>
      <p:sp>
        <p:nvSpPr>
          <p:cNvPr id="1212" name="Google Shape;1212;p59"/>
          <p:cNvSpPr txBox="1">
            <a:spLocks noGrp="1"/>
          </p:cNvSpPr>
          <p:nvPr>
            <p:ph type="subTitle" idx="4294967295"/>
          </p:nvPr>
        </p:nvSpPr>
        <p:spPr>
          <a:xfrm>
            <a:off x="1792700" y="3862550"/>
            <a:ext cx="4469100" cy="37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Despite being red, Mars is a cold place</a:t>
            </a:r>
            <a:endParaRPr/>
          </a:p>
        </p:txBody>
      </p:sp>
      <p:sp>
        <p:nvSpPr>
          <p:cNvPr id="1213" name="Google Shape;1213;p59"/>
          <p:cNvSpPr txBox="1">
            <a:spLocks noGrp="1"/>
          </p:cNvSpPr>
          <p:nvPr>
            <p:ph type="title" idx="4294967295"/>
          </p:nvPr>
        </p:nvSpPr>
        <p:spPr>
          <a:xfrm>
            <a:off x="1792700" y="3487575"/>
            <a:ext cx="4469100" cy="37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Use your favorite glass</a:t>
            </a:r>
            <a:endParaRPr sz="2400"/>
          </a:p>
        </p:txBody>
      </p:sp>
      <p:sp>
        <p:nvSpPr>
          <p:cNvPr id="1214" name="Google Shape;1214;p59"/>
          <p:cNvSpPr txBox="1">
            <a:spLocks noGrp="1"/>
          </p:cNvSpPr>
          <p:nvPr>
            <p:ph type="subTitle" idx="4294967295"/>
          </p:nvPr>
        </p:nvSpPr>
        <p:spPr>
          <a:xfrm>
            <a:off x="1792700" y="2888775"/>
            <a:ext cx="4469100" cy="37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Saturn is a gas giant and has rings</a:t>
            </a:r>
            <a:endParaRPr/>
          </a:p>
        </p:txBody>
      </p:sp>
      <p:sp>
        <p:nvSpPr>
          <p:cNvPr id="1215" name="Google Shape;1215;p59"/>
          <p:cNvSpPr txBox="1">
            <a:spLocks noGrp="1"/>
          </p:cNvSpPr>
          <p:nvPr>
            <p:ph type="title" idx="4294967295"/>
          </p:nvPr>
        </p:nvSpPr>
        <p:spPr>
          <a:xfrm>
            <a:off x="1792700" y="2513800"/>
            <a:ext cx="4469100" cy="37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Drink it warm</a:t>
            </a:r>
            <a:endParaRPr sz="2400"/>
          </a:p>
        </p:txBody>
      </p:sp>
      <p:sp>
        <p:nvSpPr>
          <p:cNvPr id="1216" name="Google Shape;1216;p59"/>
          <p:cNvSpPr/>
          <p:nvPr/>
        </p:nvSpPr>
        <p:spPr>
          <a:xfrm>
            <a:off x="6234762" y="4192130"/>
            <a:ext cx="1343739" cy="274358"/>
          </a:xfrm>
          <a:custGeom>
            <a:avLst/>
            <a:gdLst/>
            <a:ahLst/>
            <a:cxnLst/>
            <a:rect l="l" t="t" r="r" b="b"/>
            <a:pathLst>
              <a:path w="30100" h="1658" extrusionOk="0">
                <a:moveTo>
                  <a:pt x="15059" y="0"/>
                </a:moveTo>
                <a:cubicBezTo>
                  <a:pt x="6742" y="0"/>
                  <a:pt x="1" y="376"/>
                  <a:pt x="1" y="822"/>
                </a:cubicBezTo>
                <a:cubicBezTo>
                  <a:pt x="1" y="1287"/>
                  <a:pt x="6742" y="1658"/>
                  <a:pt x="15059" y="1658"/>
                </a:cubicBezTo>
                <a:cubicBezTo>
                  <a:pt x="23359" y="1658"/>
                  <a:pt x="30100" y="1287"/>
                  <a:pt x="30100" y="822"/>
                </a:cubicBezTo>
                <a:cubicBezTo>
                  <a:pt x="30100" y="376"/>
                  <a:pt x="23359" y="0"/>
                  <a:pt x="15059" y="0"/>
                </a:cubicBezTo>
                <a:close/>
              </a:path>
            </a:pathLst>
          </a:custGeom>
          <a:solidFill>
            <a:srgbClr val="132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59"/>
          <p:cNvGrpSpPr/>
          <p:nvPr/>
        </p:nvGrpSpPr>
        <p:grpSpPr>
          <a:xfrm>
            <a:off x="6067764" y="1194271"/>
            <a:ext cx="1677767" cy="3145928"/>
            <a:chOff x="-1748600" y="1949450"/>
            <a:chExt cx="1530669" cy="2870110"/>
          </a:xfrm>
        </p:grpSpPr>
        <p:sp>
          <p:nvSpPr>
            <p:cNvPr id="1218" name="Google Shape;1218;p59"/>
            <p:cNvSpPr/>
            <p:nvPr/>
          </p:nvSpPr>
          <p:spPr>
            <a:xfrm>
              <a:off x="-1748600" y="2859303"/>
              <a:ext cx="1530669" cy="175511"/>
            </a:xfrm>
            <a:custGeom>
              <a:avLst/>
              <a:gdLst/>
              <a:ahLst/>
              <a:cxnLst/>
              <a:rect l="l" t="t" r="r" b="b"/>
              <a:pathLst>
                <a:path w="22274" h="2554" extrusionOk="0">
                  <a:moveTo>
                    <a:pt x="11136" y="1"/>
                  </a:moveTo>
                  <a:cubicBezTo>
                    <a:pt x="4985" y="1"/>
                    <a:pt x="0" y="570"/>
                    <a:pt x="0" y="1279"/>
                  </a:cubicBezTo>
                  <a:cubicBezTo>
                    <a:pt x="0" y="1464"/>
                    <a:pt x="352" y="1645"/>
                    <a:pt x="991" y="1803"/>
                  </a:cubicBezTo>
                  <a:cubicBezTo>
                    <a:pt x="2742" y="2247"/>
                    <a:pt x="6624" y="2553"/>
                    <a:pt x="11136" y="2553"/>
                  </a:cubicBezTo>
                  <a:cubicBezTo>
                    <a:pt x="15643" y="2553"/>
                    <a:pt x="19526" y="2247"/>
                    <a:pt x="21281" y="1803"/>
                  </a:cubicBezTo>
                  <a:cubicBezTo>
                    <a:pt x="21916" y="1645"/>
                    <a:pt x="22273" y="1464"/>
                    <a:pt x="22273" y="1279"/>
                  </a:cubicBezTo>
                  <a:cubicBezTo>
                    <a:pt x="22273" y="570"/>
                    <a:pt x="17283" y="1"/>
                    <a:pt x="11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9"/>
            <p:cNvSpPr/>
            <p:nvPr/>
          </p:nvSpPr>
          <p:spPr>
            <a:xfrm>
              <a:off x="-1680566" y="2930660"/>
              <a:ext cx="1394466" cy="102943"/>
            </a:xfrm>
            <a:custGeom>
              <a:avLst/>
              <a:gdLst/>
              <a:ahLst/>
              <a:cxnLst/>
              <a:rect l="l" t="t" r="r" b="b"/>
              <a:pathLst>
                <a:path w="20292" h="1498" extrusionOk="0">
                  <a:moveTo>
                    <a:pt x="10146" y="1"/>
                  </a:moveTo>
                  <a:cubicBezTo>
                    <a:pt x="5634" y="1"/>
                    <a:pt x="1752" y="306"/>
                    <a:pt x="1" y="747"/>
                  </a:cubicBezTo>
                  <a:cubicBezTo>
                    <a:pt x="1752" y="1191"/>
                    <a:pt x="5634" y="1497"/>
                    <a:pt x="10146" y="1497"/>
                  </a:cubicBezTo>
                  <a:cubicBezTo>
                    <a:pt x="14653" y="1497"/>
                    <a:pt x="18536" y="1191"/>
                    <a:pt x="20291" y="747"/>
                  </a:cubicBezTo>
                  <a:cubicBezTo>
                    <a:pt x="18536" y="306"/>
                    <a:pt x="14653" y="1"/>
                    <a:pt x="10146" y="1"/>
                  </a:cubicBezTo>
                  <a:close/>
                </a:path>
              </a:pathLst>
            </a:custGeom>
            <a:solidFill>
              <a:srgbClr val="033E8C">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9"/>
            <p:cNvSpPr/>
            <p:nvPr/>
          </p:nvSpPr>
          <p:spPr>
            <a:xfrm>
              <a:off x="-1681734" y="1949450"/>
              <a:ext cx="752621" cy="1861075"/>
            </a:xfrm>
            <a:custGeom>
              <a:avLst/>
              <a:gdLst/>
              <a:ahLst/>
              <a:cxnLst/>
              <a:rect l="l" t="t" r="r" b="b"/>
              <a:pathLst>
                <a:path w="10952" h="27082" extrusionOk="0">
                  <a:moveTo>
                    <a:pt x="709" y="1"/>
                  </a:moveTo>
                  <a:cubicBezTo>
                    <a:pt x="414" y="1"/>
                    <a:pt x="179" y="158"/>
                    <a:pt x="0" y="480"/>
                  </a:cubicBezTo>
                  <a:lnTo>
                    <a:pt x="9667" y="26931"/>
                  </a:lnTo>
                  <a:cubicBezTo>
                    <a:pt x="9945" y="27024"/>
                    <a:pt x="10242" y="27070"/>
                    <a:pt x="10525" y="27080"/>
                  </a:cubicBezTo>
                  <a:cubicBezTo>
                    <a:pt x="10558" y="27081"/>
                    <a:pt x="10591" y="27081"/>
                    <a:pt x="10625" y="27081"/>
                  </a:cubicBezTo>
                  <a:cubicBezTo>
                    <a:pt x="10735" y="27081"/>
                    <a:pt x="10845" y="27075"/>
                    <a:pt x="10951" y="27061"/>
                  </a:cubicBezTo>
                  <a:lnTo>
                    <a:pt x="1093" y="76"/>
                  </a:lnTo>
                  <a:cubicBezTo>
                    <a:pt x="955" y="26"/>
                    <a:pt x="827" y="1"/>
                    <a:pt x="709" y="1"/>
                  </a:cubicBez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9"/>
            <p:cNvSpPr/>
            <p:nvPr/>
          </p:nvSpPr>
          <p:spPr>
            <a:xfrm>
              <a:off x="-1655414" y="1981405"/>
              <a:ext cx="97170" cy="167539"/>
            </a:xfrm>
            <a:custGeom>
              <a:avLst/>
              <a:gdLst/>
              <a:ahLst/>
              <a:cxnLst/>
              <a:rect l="l" t="t" r="r" b="b"/>
              <a:pathLst>
                <a:path w="1414" h="2438" extrusionOk="0">
                  <a:moveTo>
                    <a:pt x="849" y="0"/>
                  </a:moveTo>
                  <a:cubicBezTo>
                    <a:pt x="622" y="366"/>
                    <a:pt x="340" y="747"/>
                    <a:pt x="1" y="1071"/>
                  </a:cubicBezTo>
                  <a:lnTo>
                    <a:pt x="501" y="2438"/>
                  </a:lnTo>
                  <a:cubicBezTo>
                    <a:pt x="845" y="2173"/>
                    <a:pt x="1150" y="1863"/>
                    <a:pt x="1414" y="1544"/>
                  </a:cubicBezTo>
                  <a:lnTo>
                    <a:pt x="849" y="0"/>
                  </a:lnTo>
                  <a:close/>
                </a:path>
              </a:pathLst>
            </a:custGeom>
            <a:solidFill>
              <a:srgbClr val="2B7F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9"/>
            <p:cNvSpPr/>
            <p:nvPr/>
          </p:nvSpPr>
          <p:spPr>
            <a:xfrm>
              <a:off x="-1587242" y="2167709"/>
              <a:ext cx="97170" cy="167746"/>
            </a:xfrm>
            <a:custGeom>
              <a:avLst/>
              <a:gdLst/>
              <a:ahLst/>
              <a:cxnLst/>
              <a:rect l="l" t="t" r="r" b="b"/>
              <a:pathLst>
                <a:path w="1414" h="2441" extrusionOk="0">
                  <a:moveTo>
                    <a:pt x="849" y="0"/>
                  </a:moveTo>
                  <a:cubicBezTo>
                    <a:pt x="621" y="366"/>
                    <a:pt x="338" y="745"/>
                    <a:pt x="0" y="1074"/>
                  </a:cubicBezTo>
                  <a:lnTo>
                    <a:pt x="501" y="2440"/>
                  </a:lnTo>
                  <a:cubicBezTo>
                    <a:pt x="843" y="2173"/>
                    <a:pt x="1149" y="1867"/>
                    <a:pt x="1414" y="1547"/>
                  </a:cubicBezTo>
                  <a:lnTo>
                    <a:pt x="849" y="0"/>
                  </a:lnTo>
                  <a:close/>
                </a:path>
              </a:pathLst>
            </a:custGeom>
            <a:solidFill>
              <a:srgbClr val="2B7F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9"/>
            <p:cNvSpPr/>
            <p:nvPr/>
          </p:nvSpPr>
          <p:spPr>
            <a:xfrm>
              <a:off x="-1519071" y="2354150"/>
              <a:ext cx="97170" cy="167608"/>
            </a:xfrm>
            <a:custGeom>
              <a:avLst/>
              <a:gdLst/>
              <a:ahLst/>
              <a:cxnLst/>
              <a:rect l="l" t="t" r="r" b="b"/>
              <a:pathLst>
                <a:path w="1414" h="2439" extrusionOk="0">
                  <a:moveTo>
                    <a:pt x="847" y="1"/>
                  </a:moveTo>
                  <a:cubicBezTo>
                    <a:pt x="621" y="367"/>
                    <a:pt x="338" y="747"/>
                    <a:pt x="0" y="1072"/>
                  </a:cubicBezTo>
                  <a:lnTo>
                    <a:pt x="500" y="2438"/>
                  </a:lnTo>
                  <a:cubicBezTo>
                    <a:pt x="843" y="2173"/>
                    <a:pt x="1149" y="1863"/>
                    <a:pt x="1413" y="1544"/>
                  </a:cubicBezTo>
                  <a:lnTo>
                    <a:pt x="847" y="1"/>
                  </a:lnTo>
                  <a:close/>
                </a:path>
              </a:pathLst>
            </a:custGeom>
            <a:solidFill>
              <a:srgbClr val="2B7F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9"/>
            <p:cNvSpPr/>
            <p:nvPr/>
          </p:nvSpPr>
          <p:spPr>
            <a:xfrm>
              <a:off x="-1451037" y="2540453"/>
              <a:ext cx="97170" cy="167883"/>
            </a:xfrm>
            <a:custGeom>
              <a:avLst/>
              <a:gdLst/>
              <a:ahLst/>
              <a:cxnLst/>
              <a:rect l="l" t="t" r="r" b="b"/>
              <a:pathLst>
                <a:path w="1414" h="2443" extrusionOk="0">
                  <a:moveTo>
                    <a:pt x="849" y="1"/>
                  </a:moveTo>
                  <a:cubicBezTo>
                    <a:pt x="612" y="371"/>
                    <a:pt x="330" y="747"/>
                    <a:pt x="1" y="1066"/>
                  </a:cubicBezTo>
                  <a:lnTo>
                    <a:pt x="501" y="2442"/>
                  </a:lnTo>
                  <a:cubicBezTo>
                    <a:pt x="845" y="2173"/>
                    <a:pt x="1150" y="1867"/>
                    <a:pt x="1414" y="1547"/>
                  </a:cubicBezTo>
                  <a:lnTo>
                    <a:pt x="849" y="1"/>
                  </a:lnTo>
                  <a:close/>
                </a:path>
              </a:pathLst>
            </a:custGeom>
            <a:solidFill>
              <a:srgbClr val="2B7F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9"/>
            <p:cNvSpPr/>
            <p:nvPr/>
          </p:nvSpPr>
          <p:spPr>
            <a:xfrm>
              <a:off x="-1382865" y="2726963"/>
              <a:ext cx="97170" cy="167539"/>
            </a:xfrm>
            <a:custGeom>
              <a:avLst/>
              <a:gdLst/>
              <a:ahLst/>
              <a:cxnLst/>
              <a:rect l="l" t="t" r="r" b="b"/>
              <a:pathLst>
                <a:path w="1414" h="2438" extrusionOk="0">
                  <a:moveTo>
                    <a:pt x="849" y="0"/>
                  </a:moveTo>
                  <a:cubicBezTo>
                    <a:pt x="621" y="367"/>
                    <a:pt x="339" y="746"/>
                    <a:pt x="1" y="1071"/>
                  </a:cubicBezTo>
                  <a:lnTo>
                    <a:pt x="501" y="2438"/>
                  </a:lnTo>
                  <a:cubicBezTo>
                    <a:pt x="843" y="2174"/>
                    <a:pt x="1149" y="1863"/>
                    <a:pt x="1414" y="1544"/>
                  </a:cubicBezTo>
                  <a:lnTo>
                    <a:pt x="849" y="0"/>
                  </a:lnTo>
                  <a:close/>
                </a:path>
              </a:pathLst>
            </a:custGeom>
            <a:solidFill>
              <a:srgbClr val="2B7F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9"/>
            <p:cNvSpPr/>
            <p:nvPr/>
          </p:nvSpPr>
          <p:spPr>
            <a:xfrm>
              <a:off x="-1314694" y="2913267"/>
              <a:ext cx="97170" cy="167539"/>
            </a:xfrm>
            <a:custGeom>
              <a:avLst/>
              <a:gdLst/>
              <a:ahLst/>
              <a:cxnLst/>
              <a:rect l="l" t="t" r="r" b="b"/>
              <a:pathLst>
                <a:path w="1414" h="2438" extrusionOk="0">
                  <a:moveTo>
                    <a:pt x="847" y="0"/>
                  </a:moveTo>
                  <a:cubicBezTo>
                    <a:pt x="612" y="370"/>
                    <a:pt x="329" y="746"/>
                    <a:pt x="0" y="1065"/>
                  </a:cubicBezTo>
                  <a:lnTo>
                    <a:pt x="501" y="2437"/>
                  </a:lnTo>
                  <a:cubicBezTo>
                    <a:pt x="843" y="2172"/>
                    <a:pt x="1149" y="1867"/>
                    <a:pt x="1413" y="1548"/>
                  </a:cubicBezTo>
                  <a:lnTo>
                    <a:pt x="847" y="0"/>
                  </a:lnTo>
                  <a:close/>
                </a:path>
              </a:pathLst>
            </a:custGeom>
            <a:solidFill>
              <a:srgbClr val="2B7F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9"/>
            <p:cNvSpPr/>
            <p:nvPr/>
          </p:nvSpPr>
          <p:spPr>
            <a:xfrm>
              <a:off x="-1246660" y="3099845"/>
              <a:ext cx="97170" cy="167402"/>
            </a:xfrm>
            <a:custGeom>
              <a:avLst/>
              <a:gdLst/>
              <a:ahLst/>
              <a:cxnLst/>
              <a:rect l="l" t="t" r="r" b="b"/>
              <a:pathLst>
                <a:path w="1414" h="2436" extrusionOk="0">
                  <a:moveTo>
                    <a:pt x="849" y="0"/>
                  </a:moveTo>
                  <a:cubicBezTo>
                    <a:pt x="612" y="370"/>
                    <a:pt x="330" y="745"/>
                    <a:pt x="1" y="1065"/>
                  </a:cubicBezTo>
                  <a:lnTo>
                    <a:pt x="501" y="2436"/>
                  </a:lnTo>
                  <a:cubicBezTo>
                    <a:pt x="845" y="2172"/>
                    <a:pt x="1150" y="1862"/>
                    <a:pt x="1414" y="1542"/>
                  </a:cubicBezTo>
                  <a:lnTo>
                    <a:pt x="849" y="0"/>
                  </a:lnTo>
                  <a:close/>
                </a:path>
              </a:pathLst>
            </a:custGeom>
            <a:solidFill>
              <a:srgbClr val="2B7F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9"/>
            <p:cNvSpPr/>
            <p:nvPr/>
          </p:nvSpPr>
          <p:spPr>
            <a:xfrm>
              <a:off x="-1178488" y="3286011"/>
              <a:ext cx="97170" cy="167539"/>
            </a:xfrm>
            <a:custGeom>
              <a:avLst/>
              <a:gdLst/>
              <a:ahLst/>
              <a:cxnLst/>
              <a:rect l="l" t="t" r="r" b="b"/>
              <a:pathLst>
                <a:path w="1414" h="2438" extrusionOk="0">
                  <a:moveTo>
                    <a:pt x="849" y="0"/>
                  </a:moveTo>
                  <a:cubicBezTo>
                    <a:pt x="621" y="366"/>
                    <a:pt x="339" y="746"/>
                    <a:pt x="1" y="1076"/>
                  </a:cubicBezTo>
                  <a:lnTo>
                    <a:pt x="501" y="2438"/>
                  </a:lnTo>
                  <a:cubicBezTo>
                    <a:pt x="843" y="2173"/>
                    <a:pt x="1149" y="1867"/>
                    <a:pt x="1414" y="1548"/>
                  </a:cubicBezTo>
                  <a:lnTo>
                    <a:pt x="849" y="0"/>
                  </a:lnTo>
                  <a:close/>
                </a:path>
              </a:pathLst>
            </a:custGeom>
            <a:solidFill>
              <a:srgbClr val="2B7F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9"/>
            <p:cNvSpPr/>
            <p:nvPr/>
          </p:nvSpPr>
          <p:spPr>
            <a:xfrm>
              <a:off x="-1110317" y="3472589"/>
              <a:ext cx="97170" cy="167471"/>
            </a:xfrm>
            <a:custGeom>
              <a:avLst/>
              <a:gdLst/>
              <a:ahLst/>
              <a:cxnLst/>
              <a:rect l="l" t="t" r="r" b="b"/>
              <a:pathLst>
                <a:path w="1414" h="2437" extrusionOk="0">
                  <a:moveTo>
                    <a:pt x="848" y="0"/>
                  </a:moveTo>
                  <a:cubicBezTo>
                    <a:pt x="612" y="371"/>
                    <a:pt x="329" y="747"/>
                    <a:pt x="0" y="1066"/>
                  </a:cubicBezTo>
                  <a:lnTo>
                    <a:pt x="501" y="2436"/>
                  </a:lnTo>
                  <a:cubicBezTo>
                    <a:pt x="843" y="2173"/>
                    <a:pt x="1149" y="1863"/>
                    <a:pt x="1413" y="1543"/>
                  </a:cubicBezTo>
                  <a:lnTo>
                    <a:pt x="848" y="0"/>
                  </a:lnTo>
                  <a:close/>
                </a:path>
              </a:pathLst>
            </a:custGeom>
            <a:solidFill>
              <a:srgbClr val="2B7F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9"/>
            <p:cNvSpPr/>
            <p:nvPr/>
          </p:nvSpPr>
          <p:spPr>
            <a:xfrm>
              <a:off x="-1042283" y="3658755"/>
              <a:ext cx="97239" cy="149054"/>
            </a:xfrm>
            <a:custGeom>
              <a:avLst/>
              <a:gdLst/>
              <a:ahLst/>
              <a:cxnLst/>
              <a:rect l="l" t="t" r="r" b="b"/>
              <a:pathLst>
                <a:path w="1415" h="2169" extrusionOk="0">
                  <a:moveTo>
                    <a:pt x="849" y="1"/>
                  </a:moveTo>
                  <a:cubicBezTo>
                    <a:pt x="622" y="367"/>
                    <a:pt x="340" y="747"/>
                    <a:pt x="1" y="1072"/>
                  </a:cubicBezTo>
                  <a:lnTo>
                    <a:pt x="362" y="2058"/>
                  </a:lnTo>
                  <a:cubicBezTo>
                    <a:pt x="511" y="2109"/>
                    <a:pt x="664" y="2146"/>
                    <a:pt x="821" y="2169"/>
                  </a:cubicBezTo>
                  <a:cubicBezTo>
                    <a:pt x="1035" y="1974"/>
                    <a:pt x="1234" y="1762"/>
                    <a:pt x="1414" y="1549"/>
                  </a:cubicBezTo>
                  <a:lnTo>
                    <a:pt x="849" y="1"/>
                  </a:lnTo>
                  <a:close/>
                </a:path>
              </a:pathLst>
            </a:custGeom>
            <a:solidFill>
              <a:srgbClr val="2B7F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9"/>
            <p:cNvSpPr/>
            <p:nvPr/>
          </p:nvSpPr>
          <p:spPr>
            <a:xfrm>
              <a:off x="-1747095" y="2948246"/>
              <a:ext cx="1527508" cy="1871314"/>
            </a:xfrm>
            <a:custGeom>
              <a:avLst/>
              <a:gdLst/>
              <a:ahLst/>
              <a:cxnLst/>
              <a:rect l="l" t="t" r="r" b="b"/>
              <a:pathLst>
                <a:path w="22228" h="27231" extrusionOk="0">
                  <a:moveTo>
                    <a:pt x="22227" y="0"/>
                  </a:moveTo>
                  <a:cubicBezTo>
                    <a:pt x="22023" y="686"/>
                    <a:pt x="17117" y="1233"/>
                    <a:pt x="11099" y="1233"/>
                  </a:cubicBezTo>
                  <a:cubicBezTo>
                    <a:pt x="5258" y="1233"/>
                    <a:pt x="468" y="718"/>
                    <a:pt x="0" y="60"/>
                  </a:cubicBezTo>
                  <a:lnTo>
                    <a:pt x="0" y="60"/>
                  </a:lnTo>
                  <a:cubicBezTo>
                    <a:pt x="778" y="5240"/>
                    <a:pt x="3410" y="21092"/>
                    <a:pt x="7180" y="26771"/>
                  </a:cubicBezTo>
                  <a:cubicBezTo>
                    <a:pt x="8541" y="27066"/>
                    <a:pt x="9896" y="27231"/>
                    <a:pt x="11246" y="27231"/>
                  </a:cubicBezTo>
                  <a:cubicBezTo>
                    <a:pt x="12507" y="27231"/>
                    <a:pt x="13763" y="27087"/>
                    <a:pt x="15014" y="26771"/>
                  </a:cubicBezTo>
                  <a:cubicBezTo>
                    <a:pt x="18775" y="21111"/>
                    <a:pt x="21439" y="5226"/>
                    <a:pt x="22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9"/>
            <p:cNvSpPr/>
            <p:nvPr/>
          </p:nvSpPr>
          <p:spPr>
            <a:xfrm>
              <a:off x="-1232847" y="4690537"/>
              <a:ext cx="509628" cy="80677"/>
            </a:xfrm>
            <a:custGeom>
              <a:avLst/>
              <a:gdLst/>
              <a:ahLst/>
              <a:cxnLst/>
              <a:rect l="l" t="t" r="r" b="b"/>
              <a:pathLst>
                <a:path w="7416" h="1174" extrusionOk="0">
                  <a:moveTo>
                    <a:pt x="3706" y="1"/>
                  </a:moveTo>
                  <a:cubicBezTo>
                    <a:pt x="1658" y="1"/>
                    <a:pt x="0" y="265"/>
                    <a:pt x="0" y="590"/>
                  </a:cubicBezTo>
                  <a:cubicBezTo>
                    <a:pt x="0" y="673"/>
                    <a:pt x="120" y="757"/>
                    <a:pt x="328" y="830"/>
                  </a:cubicBezTo>
                  <a:cubicBezTo>
                    <a:pt x="912" y="1029"/>
                    <a:pt x="2205" y="1174"/>
                    <a:pt x="3706" y="1174"/>
                  </a:cubicBezTo>
                  <a:cubicBezTo>
                    <a:pt x="5207" y="1174"/>
                    <a:pt x="6499" y="1029"/>
                    <a:pt x="7082" y="830"/>
                  </a:cubicBezTo>
                  <a:cubicBezTo>
                    <a:pt x="7296" y="757"/>
                    <a:pt x="7416" y="673"/>
                    <a:pt x="7416" y="590"/>
                  </a:cubicBezTo>
                  <a:cubicBezTo>
                    <a:pt x="7416" y="265"/>
                    <a:pt x="5754" y="1"/>
                    <a:pt x="37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9"/>
            <p:cNvSpPr/>
            <p:nvPr/>
          </p:nvSpPr>
          <p:spPr>
            <a:xfrm>
              <a:off x="-1501272" y="3488189"/>
              <a:ext cx="1099657" cy="1252422"/>
            </a:xfrm>
            <a:custGeom>
              <a:avLst/>
              <a:gdLst/>
              <a:ahLst/>
              <a:cxnLst/>
              <a:rect l="l" t="t" r="r" b="b"/>
              <a:pathLst>
                <a:path w="16002" h="18225" extrusionOk="0">
                  <a:moveTo>
                    <a:pt x="16001" y="0"/>
                  </a:moveTo>
                  <a:cubicBezTo>
                    <a:pt x="14228" y="2688"/>
                    <a:pt x="8962" y="4130"/>
                    <a:pt x="4597" y="4130"/>
                  </a:cubicBezTo>
                  <a:cubicBezTo>
                    <a:pt x="2815" y="4130"/>
                    <a:pt x="1183" y="3890"/>
                    <a:pt x="0" y="3396"/>
                  </a:cubicBezTo>
                  <a:lnTo>
                    <a:pt x="0" y="3396"/>
                  </a:lnTo>
                  <a:cubicBezTo>
                    <a:pt x="120" y="3975"/>
                    <a:pt x="250" y="4554"/>
                    <a:pt x="380" y="5133"/>
                  </a:cubicBezTo>
                  <a:cubicBezTo>
                    <a:pt x="1728" y="11086"/>
                    <a:pt x="3164" y="15482"/>
                    <a:pt x="4559" y="17914"/>
                  </a:cubicBezTo>
                  <a:cubicBezTo>
                    <a:pt x="5638" y="18123"/>
                    <a:pt x="6686" y="18225"/>
                    <a:pt x="7681" y="18225"/>
                  </a:cubicBezTo>
                  <a:cubicBezTo>
                    <a:pt x="8640" y="18225"/>
                    <a:pt x="9590" y="18127"/>
                    <a:pt x="10502" y="17937"/>
                  </a:cubicBezTo>
                  <a:cubicBezTo>
                    <a:pt x="11897" y="15510"/>
                    <a:pt x="13342" y="11104"/>
                    <a:pt x="14699" y="5123"/>
                  </a:cubicBezTo>
                  <a:cubicBezTo>
                    <a:pt x="14830" y="4544"/>
                    <a:pt x="15691" y="1497"/>
                    <a:pt x="160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9"/>
            <p:cNvSpPr/>
            <p:nvPr/>
          </p:nvSpPr>
          <p:spPr>
            <a:xfrm>
              <a:off x="-1432826" y="4018855"/>
              <a:ext cx="367102" cy="716956"/>
            </a:xfrm>
            <a:custGeom>
              <a:avLst/>
              <a:gdLst/>
              <a:ahLst/>
              <a:cxnLst/>
              <a:rect l="l" t="t" r="r" b="b"/>
              <a:pathLst>
                <a:path w="5342" h="10433" extrusionOk="0">
                  <a:moveTo>
                    <a:pt x="0" y="1"/>
                  </a:moveTo>
                  <a:cubicBezTo>
                    <a:pt x="14" y="65"/>
                    <a:pt x="33" y="130"/>
                    <a:pt x="52" y="195"/>
                  </a:cubicBezTo>
                  <a:cubicBezTo>
                    <a:pt x="2896" y="1497"/>
                    <a:pt x="4674" y="4438"/>
                    <a:pt x="5064" y="7598"/>
                  </a:cubicBezTo>
                  <a:cubicBezTo>
                    <a:pt x="5179" y="8538"/>
                    <a:pt x="5184" y="9483"/>
                    <a:pt x="5096" y="10420"/>
                  </a:cubicBezTo>
                  <a:cubicBezTo>
                    <a:pt x="5147" y="10424"/>
                    <a:pt x="5198" y="10428"/>
                    <a:pt x="5254" y="10433"/>
                  </a:cubicBezTo>
                  <a:cubicBezTo>
                    <a:pt x="5328" y="9664"/>
                    <a:pt x="5342" y="8891"/>
                    <a:pt x="5277" y="8117"/>
                  </a:cubicBezTo>
                  <a:cubicBezTo>
                    <a:pt x="5004" y="4679"/>
                    <a:pt x="3132" y="1372"/>
                    <a:pt x="0" y="1"/>
                  </a:cubicBezTo>
                  <a:close/>
                </a:path>
              </a:pathLst>
            </a:custGeom>
            <a:solidFill>
              <a:srgbClr val="A5B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9"/>
            <p:cNvSpPr/>
            <p:nvPr/>
          </p:nvSpPr>
          <p:spPr>
            <a:xfrm>
              <a:off x="-775781" y="3678547"/>
              <a:ext cx="245193" cy="339408"/>
            </a:xfrm>
            <a:custGeom>
              <a:avLst/>
              <a:gdLst/>
              <a:ahLst/>
              <a:cxnLst/>
              <a:rect l="l" t="t" r="r" b="b"/>
              <a:pathLst>
                <a:path w="3568" h="4939" extrusionOk="0">
                  <a:moveTo>
                    <a:pt x="651" y="1"/>
                  </a:moveTo>
                  <a:cubicBezTo>
                    <a:pt x="629" y="1"/>
                    <a:pt x="607" y="13"/>
                    <a:pt x="594" y="42"/>
                  </a:cubicBezTo>
                  <a:cubicBezTo>
                    <a:pt x="542" y="153"/>
                    <a:pt x="501" y="269"/>
                    <a:pt x="459" y="390"/>
                  </a:cubicBezTo>
                  <a:cubicBezTo>
                    <a:pt x="1" y="1812"/>
                    <a:pt x="431" y="3480"/>
                    <a:pt x="1705" y="4365"/>
                  </a:cubicBezTo>
                  <a:cubicBezTo>
                    <a:pt x="2257" y="4748"/>
                    <a:pt x="2892" y="4930"/>
                    <a:pt x="3526" y="4938"/>
                  </a:cubicBezTo>
                  <a:cubicBezTo>
                    <a:pt x="3540" y="4887"/>
                    <a:pt x="3550" y="4837"/>
                    <a:pt x="3568" y="4786"/>
                  </a:cubicBezTo>
                  <a:cubicBezTo>
                    <a:pt x="3035" y="4786"/>
                    <a:pt x="2498" y="4656"/>
                    <a:pt x="2011" y="4374"/>
                  </a:cubicBezTo>
                  <a:cubicBezTo>
                    <a:pt x="612" y="3568"/>
                    <a:pt x="112" y="1793"/>
                    <a:pt x="645" y="329"/>
                  </a:cubicBezTo>
                  <a:cubicBezTo>
                    <a:pt x="668" y="260"/>
                    <a:pt x="696" y="185"/>
                    <a:pt x="728" y="121"/>
                  </a:cubicBezTo>
                  <a:cubicBezTo>
                    <a:pt x="753" y="58"/>
                    <a:pt x="701" y="1"/>
                    <a:pt x="651" y="1"/>
                  </a:cubicBezTo>
                  <a:close/>
                </a:path>
              </a:pathLst>
            </a:custGeom>
            <a:solidFill>
              <a:srgbClr val="A5B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9"/>
            <p:cNvSpPr/>
            <p:nvPr/>
          </p:nvSpPr>
          <p:spPr>
            <a:xfrm>
              <a:off x="-1458253" y="3767679"/>
              <a:ext cx="797496" cy="690292"/>
            </a:xfrm>
            <a:custGeom>
              <a:avLst/>
              <a:gdLst/>
              <a:ahLst/>
              <a:cxnLst/>
              <a:rect l="l" t="t" r="r" b="b"/>
              <a:pathLst>
                <a:path w="11605" h="10045" extrusionOk="0">
                  <a:moveTo>
                    <a:pt x="5591" y="0"/>
                  </a:moveTo>
                  <a:cubicBezTo>
                    <a:pt x="5540" y="5"/>
                    <a:pt x="5489" y="10"/>
                    <a:pt x="5438" y="10"/>
                  </a:cubicBezTo>
                  <a:cubicBezTo>
                    <a:pt x="5466" y="139"/>
                    <a:pt x="5485" y="260"/>
                    <a:pt x="5494" y="389"/>
                  </a:cubicBezTo>
                  <a:cubicBezTo>
                    <a:pt x="5327" y="339"/>
                    <a:pt x="5152" y="312"/>
                    <a:pt x="4969" y="312"/>
                  </a:cubicBezTo>
                  <a:cubicBezTo>
                    <a:pt x="4614" y="312"/>
                    <a:pt x="4231" y="414"/>
                    <a:pt x="3821" y="650"/>
                  </a:cubicBezTo>
                  <a:cubicBezTo>
                    <a:pt x="3746" y="697"/>
                    <a:pt x="3793" y="798"/>
                    <a:pt x="3863" y="798"/>
                  </a:cubicBezTo>
                  <a:cubicBezTo>
                    <a:pt x="3875" y="798"/>
                    <a:pt x="3888" y="795"/>
                    <a:pt x="3900" y="789"/>
                  </a:cubicBezTo>
                  <a:cubicBezTo>
                    <a:pt x="4277" y="567"/>
                    <a:pt x="4631" y="472"/>
                    <a:pt x="4962" y="472"/>
                  </a:cubicBezTo>
                  <a:cubicBezTo>
                    <a:pt x="5152" y="472"/>
                    <a:pt x="5334" y="503"/>
                    <a:pt x="5508" y="561"/>
                  </a:cubicBezTo>
                  <a:cubicBezTo>
                    <a:pt x="5568" y="1595"/>
                    <a:pt x="5243" y="2585"/>
                    <a:pt x="4266" y="3113"/>
                  </a:cubicBezTo>
                  <a:cubicBezTo>
                    <a:pt x="3843" y="3341"/>
                    <a:pt x="3398" y="3441"/>
                    <a:pt x="2952" y="3441"/>
                  </a:cubicBezTo>
                  <a:cubicBezTo>
                    <a:pt x="1884" y="3441"/>
                    <a:pt x="807" y="2870"/>
                    <a:pt x="0" y="2132"/>
                  </a:cubicBezTo>
                  <a:lnTo>
                    <a:pt x="0" y="2132"/>
                  </a:lnTo>
                  <a:cubicBezTo>
                    <a:pt x="18" y="2219"/>
                    <a:pt x="41" y="2303"/>
                    <a:pt x="60" y="2386"/>
                  </a:cubicBezTo>
                  <a:cubicBezTo>
                    <a:pt x="879" y="3084"/>
                    <a:pt x="1919" y="3591"/>
                    <a:pt x="2955" y="3591"/>
                  </a:cubicBezTo>
                  <a:cubicBezTo>
                    <a:pt x="3426" y="3591"/>
                    <a:pt x="3896" y="3487"/>
                    <a:pt x="4345" y="3248"/>
                  </a:cubicBezTo>
                  <a:cubicBezTo>
                    <a:pt x="5355" y="2706"/>
                    <a:pt x="5703" y="1687"/>
                    <a:pt x="5660" y="622"/>
                  </a:cubicBezTo>
                  <a:lnTo>
                    <a:pt x="5660" y="622"/>
                  </a:lnTo>
                  <a:cubicBezTo>
                    <a:pt x="6721" y="1075"/>
                    <a:pt x="7435" y="2506"/>
                    <a:pt x="7638" y="3633"/>
                  </a:cubicBezTo>
                  <a:cubicBezTo>
                    <a:pt x="7866" y="4902"/>
                    <a:pt x="7811" y="6236"/>
                    <a:pt x="8296" y="7454"/>
                  </a:cubicBezTo>
                  <a:cubicBezTo>
                    <a:pt x="8885" y="8937"/>
                    <a:pt x="10150" y="9650"/>
                    <a:pt x="11563" y="10044"/>
                  </a:cubicBezTo>
                  <a:cubicBezTo>
                    <a:pt x="11576" y="10002"/>
                    <a:pt x="11591" y="9965"/>
                    <a:pt x="11604" y="9919"/>
                  </a:cubicBezTo>
                  <a:cubicBezTo>
                    <a:pt x="10719" y="9677"/>
                    <a:pt x="9881" y="9303"/>
                    <a:pt x="9237" y="8649"/>
                  </a:cubicBezTo>
                  <a:cubicBezTo>
                    <a:pt x="7995" y="7380"/>
                    <a:pt x="8083" y="5541"/>
                    <a:pt x="7838" y="3910"/>
                  </a:cubicBezTo>
                  <a:cubicBezTo>
                    <a:pt x="7648" y="2636"/>
                    <a:pt x="6866" y="922"/>
                    <a:pt x="5651" y="441"/>
                  </a:cubicBezTo>
                  <a:cubicBezTo>
                    <a:pt x="5637" y="297"/>
                    <a:pt x="5619" y="149"/>
                    <a:pt x="5591" y="0"/>
                  </a:cubicBezTo>
                  <a:close/>
                </a:path>
              </a:pathLst>
            </a:custGeom>
            <a:solidFill>
              <a:srgbClr val="A5B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9"/>
            <p:cNvSpPr/>
            <p:nvPr/>
          </p:nvSpPr>
          <p:spPr>
            <a:xfrm>
              <a:off x="-989986" y="4515985"/>
              <a:ext cx="292885" cy="224646"/>
            </a:xfrm>
            <a:custGeom>
              <a:avLst/>
              <a:gdLst/>
              <a:ahLst/>
              <a:cxnLst/>
              <a:rect l="l" t="t" r="r" b="b"/>
              <a:pathLst>
                <a:path w="4262" h="3269" extrusionOk="0">
                  <a:moveTo>
                    <a:pt x="2691" y="1"/>
                  </a:moveTo>
                  <a:cubicBezTo>
                    <a:pt x="2566" y="1"/>
                    <a:pt x="2440" y="9"/>
                    <a:pt x="2312" y="26"/>
                  </a:cubicBezTo>
                  <a:cubicBezTo>
                    <a:pt x="704" y="234"/>
                    <a:pt x="0" y="1781"/>
                    <a:pt x="5" y="3263"/>
                  </a:cubicBezTo>
                  <a:cubicBezTo>
                    <a:pt x="56" y="3263"/>
                    <a:pt x="112" y="3269"/>
                    <a:pt x="163" y="3269"/>
                  </a:cubicBezTo>
                  <a:cubicBezTo>
                    <a:pt x="167" y="1742"/>
                    <a:pt x="959" y="180"/>
                    <a:pt x="2629" y="180"/>
                  </a:cubicBezTo>
                  <a:cubicBezTo>
                    <a:pt x="2728" y="180"/>
                    <a:pt x="2831" y="186"/>
                    <a:pt x="2937" y="197"/>
                  </a:cubicBezTo>
                  <a:cubicBezTo>
                    <a:pt x="3391" y="248"/>
                    <a:pt x="3813" y="392"/>
                    <a:pt x="4193" y="601"/>
                  </a:cubicBezTo>
                  <a:cubicBezTo>
                    <a:pt x="4215" y="549"/>
                    <a:pt x="4239" y="494"/>
                    <a:pt x="4262" y="438"/>
                  </a:cubicBezTo>
                  <a:cubicBezTo>
                    <a:pt x="3784" y="165"/>
                    <a:pt x="3254" y="1"/>
                    <a:pt x="2691" y="1"/>
                  </a:cubicBezTo>
                  <a:close/>
                </a:path>
              </a:pathLst>
            </a:custGeom>
            <a:solidFill>
              <a:srgbClr val="A5B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9"/>
            <p:cNvSpPr/>
            <p:nvPr/>
          </p:nvSpPr>
          <p:spPr>
            <a:xfrm>
              <a:off x="-470040" y="3042188"/>
              <a:ext cx="202724" cy="361536"/>
            </a:xfrm>
            <a:custGeom>
              <a:avLst/>
              <a:gdLst/>
              <a:ahLst/>
              <a:cxnLst/>
              <a:rect l="l" t="t" r="r" b="b"/>
              <a:pathLst>
                <a:path w="2950" h="5261" extrusionOk="0">
                  <a:moveTo>
                    <a:pt x="1449" y="1"/>
                  </a:moveTo>
                  <a:cubicBezTo>
                    <a:pt x="894" y="1"/>
                    <a:pt x="462" y="785"/>
                    <a:pt x="707" y="1635"/>
                  </a:cubicBezTo>
                  <a:cubicBezTo>
                    <a:pt x="921" y="2377"/>
                    <a:pt x="796" y="3470"/>
                    <a:pt x="314" y="4327"/>
                  </a:cubicBezTo>
                  <a:cubicBezTo>
                    <a:pt x="1" y="4876"/>
                    <a:pt x="284" y="5260"/>
                    <a:pt x="624" y="5260"/>
                  </a:cubicBezTo>
                  <a:cubicBezTo>
                    <a:pt x="811" y="5260"/>
                    <a:pt x="1016" y="5144"/>
                    <a:pt x="1148" y="4874"/>
                  </a:cubicBezTo>
                  <a:cubicBezTo>
                    <a:pt x="1148" y="4874"/>
                    <a:pt x="2950" y="1528"/>
                    <a:pt x="2158" y="450"/>
                  </a:cubicBezTo>
                  <a:cubicBezTo>
                    <a:pt x="1927" y="134"/>
                    <a:pt x="1678" y="1"/>
                    <a:pt x="1449" y="1"/>
                  </a:cubicBez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9"/>
            <p:cNvSpPr/>
            <p:nvPr/>
          </p:nvSpPr>
          <p:spPr>
            <a:xfrm>
              <a:off x="-640675" y="3343874"/>
              <a:ext cx="127613" cy="119504"/>
            </a:xfrm>
            <a:custGeom>
              <a:avLst/>
              <a:gdLst/>
              <a:ahLst/>
              <a:cxnLst/>
              <a:rect l="l" t="t" r="r" b="b"/>
              <a:pathLst>
                <a:path w="1857" h="1739" extrusionOk="0">
                  <a:moveTo>
                    <a:pt x="969" y="0"/>
                  </a:moveTo>
                  <a:cubicBezTo>
                    <a:pt x="464" y="0"/>
                    <a:pt x="1" y="465"/>
                    <a:pt x="128" y="1044"/>
                  </a:cubicBezTo>
                  <a:cubicBezTo>
                    <a:pt x="133" y="1057"/>
                    <a:pt x="133" y="1072"/>
                    <a:pt x="138" y="1081"/>
                  </a:cubicBezTo>
                  <a:cubicBezTo>
                    <a:pt x="248" y="1558"/>
                    <a:pt x="501" y="1738"/>
                    <a:pt x="777" y="1738"/>
                  </a:cubicBezTo>
                  <a:cubicBezTo>
                    <a:pt x="1222" y="1738"/>
                    <a:pt x="1730" y="1273"/>
                    <a:pt x="1811" y="835"/>
                  </a:cubicBezTo>
                  <a:cubicBezTo>
                    <a:pt x="1856" y="563"/>
                    <a:pt x="1699" y="345"/>
                    <a:pt x="1482" y="178"/>
                  </a:cubicBezTo>
                  <a:cubicBezTo>
                    <a:pt x="1321" y="55"/>
                    <a:pt x="1143" y="0"/>
                    <a:pt x="969" y="0"/>
                  </a:cubicBez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9"/>
            <p:cNvSpPr/>
            <p:nvPr/>
          </p:nvSpPr>
          <p:spPr>
            <a:xfrm>
              <a:off x="-1543467" y="3445376"/>
              <a:ext cx="1155802" cy="420498"/>
            </a:xfrm>
            <a:custGeom>
              <a:avLst/>
              <a:gdLst/>
              <a:ahLst/>
              <a:cxnLst/>
              <a:rect l="l" t="t" r="r" b="b"/>
              <a:pathLst>
                <a:path w="16819" h="6119" extrusionOk="0">
                  <a:moveTo>
                    <a:pt x="16150" y="1"/>
                  </a:moveTo>
                  <a:cubicBezTo>
                    <a:pt x="15556" y="1"/>
                    <a:pt x="14679" y="1118"/>
                    <a:pt x="11807" y="2902"/>
                  </a:cubicBezTo>
                  <a:cubicBezTo>
                    <a:pt x="10672" y="3607"/>
                    <a:pt x="9404" y="3838"/>
                    <a:pt x="8129" y="3838"/>
                  </a:cubicBezTo>
                  <a:cubicBezTo>
                    <a:pt x="6036" y="3838"/>
                    <a:pt x="3927" y="3216"/>
                    <a:pt x="2370" y="3055"/>
                  </a:cubicBezTo>
                  <a:cubicBezTo>
                    <a:pt x="2130" y="3030"/>
                    <a:pt x="1920" y="3019"/>
                    <a:pt x="1736" y="3019"/>
                  </a:cubicBezTo>
                  <a:cubicBezTo>
                    <a:pt x="1" y="3019"/>
                    <a:pt x="614" y="4019"/>
                    <a:pt x="614" y="4019"/>
                  </a:cubicBezTo>
                  <a:cubicBezTo>
                    <a:pt x="614" y="4019"/>
                    <a:pt x="3193" y="6118"/>
                    <a:pt x="7852" y="6118"/>
                  </a:cubicBezTo>
                  <a:cubicBezTo>
                    <a:pt x="8038" y="6118"/>
                    <a:pt x="8228" y="6115"/>
                    <a:pt x="8420" y="6108"/>
                  </a:cubicBezTo>
                  <a:cubicBezTo>
                    <a:pt x="13432" y="5928"/>
                    <a:pt x="16615" y="623"/>
                    <a:pt x="16615" y="623"/>
                  </a:cubicBezTo>
                  <a:cubicBezTo>
                    <a:pt x="16615" y="623"/>
                    <a:pt x="16819" y="114"/>
                    <a:pt x="16226" y="7"/>
                  </a:cubicBezTo>
                  <a:cubicBezTo>
                    <a:pt x="16201" y="3"/>
                    <a:pt x="16176" y="1"/>
                    <a:pt x="16150"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9"/>
            <p:cNvSpPr/>
            <p:nvPr/>
          </p:nvSpPr>
          <p:spPr>
            <a:xfrm>
              <a:off x="-1628269" y="3066652"/>
              <a:ext cx="660262" cy="1469921"/>
            </a:xfrm>
            <a:custGeom>
              <a:avLst/>
              <a:gdLst/>
              <a:ahLst/>
              <a:cxnLst/>
              <a:rect l="l" t="t" r="r" b="b"/>
              <a:pathLst>
                <a:path w="9608" h="21390" extrusionOk="0">
                  <a:moveTo>
                    <a:pt x="0" y="1"/>
                  </a:moveTo>
                  <a:lnTo>
                    <a:pt x="0" y="1"/>
                  </a:lnTo>
                  <a:cubicBezTo>
                    <a:pt x="0" y="1"/>
                    <a:pt x="2622" y="16331"/>
                    <a:pt x="5156" y="21389"/>
                  </a:cubicBezTo>
                  <a:cubicBezTo>
                    <a:pt x="5156" y="21389"/>
                    <a:pt x="2385" y="5472"/>
                    <a:pt x="2697" y="3725"/>
                  </a:cubicBezTo>
                  <a:cubicBezTo>
                    <a:pt x="3007" y="1978"/>
                    <a:pt x="9607" y="853"/>
                    <a:pt x="9608" y="853"/>
                  </a:cubicBezTo>
                  <a:lnTo>
                    <a:pt x="9608" y="853"/>
                  </a:lnTo>
                  <a:cubicBezTo>
                    <a:pt x="9607" y="853"/>
                    <a:pt x="9166" y="874"/>
                    <a:pt x="8422" y="874"/>
                  </a:cubicBezTo>
                  <a:cubicBezTo>
                    <a:pt x="6678" y="874"/>
                    <a:pt x="3273" y="760"/>
                    <a:pt x="0" y="1"/>
                  </a:cubicBezTo>
                  <a:close/>
                </a:path>
              </a:pathLst>
            </a:custGeom>
            <a:solidFill>
              <a:srgbClr val="DADADA">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2" name="Google Shape;1242;p59"/>
          <p:cNvSpPr/>
          <p:nvPr/>
        </p:nvSpPr>
        <p:spPr>
          <a:xfrm rot="141910">
            <a:off x="917725" y="1556831"/>
            <a:ext cx="828278" cy="668911"/>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9"/>
          <p:cNvSpPr txBox="1">
            <a:spLocks noGrp="1"/>
          </p:cNvSpPr>
          <p:nvPr>
            <p:ph type="title" idx="4294967295"/>
          </p:nvPr>
        </p:nvSpPr>
        <p:spPr>
          <a:xfrm>
            <a:off x="1019400" y="1706188"/>
            <a:ext cx="687300" cy="37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01</a:t>
            </a:r>
            <a:endParaRPr sz="2400"/>
          </a:p>
        </p:txBody>
      </p:sp>
      <p:sp>
        <p:nvSpPr>
          <p:cNvPr id="1244" name="Google Shape;1244;p59"/>
          <p:cNvSpPr/>
          <p:nvPr/>
        </p:nvSpPr>
        <p:spPr>
          <a:xfrm rot="141910">
            <a:off x="917725" y="2495906"/>
            <a:ext cx="828278" cy="668911"/>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9"/>
          <p:cNvSpPr txBox="1">
            <a:spLocks noGrp="1"/>
          </p:cNvSpPr>
          <p:nvPr>
            <p:ph type="title" idx="4294967295"/>
          </p:nvPr>
        </p:nvSpPr>
        <p:spPr>
          <a:xfrm>
            <a:off x="1019400" y="2645263"/>
            <a:ext cx="687300" cy="37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02</a:t>
            </a:r>
            <a:endParaRPr sz="2400"/>
          </a:p>
        </p:txBody>
      </p:sp>
      <p:sp>
        <p:nvSpPr>
          <p:cNvPr id="1246" name="Google Shape;1246;p59"/>
          <p:cNvSpPr/>
          <p:nvPr/>
        </p:nvSpPr>
        <p:spPr>
          <a:xfrm rot="141910">
            <a:off x="917725" y="3434981"/>
            <a:ext cx="828278" cy="668911"/>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9"/>
          <p:cNvSpPr txBox="1">
            <a:spLocks noGrp="1"/>
          </p:cNvSpPr>
          <p:nvPr>
            <p:ph type="title" idx="4294967295"/>
          </p:nvPr>
        </p:nvSpPr>
        <p:spPr>
          <a:xfrm>
            <a:off x="1019400" y="3584338"/>
            <a:ext cx="687300" cy="37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03</a:t>
            </a:r>
            <a:endParaRPr sz="2400"/>
          </a:p>
        </p:txBody>
      </p:sp>
      <p:sp>
        <p:nvSpPr>
          <p:cNvPr id="1248" name="Google Shape;1248;p59"/>
          <p:cNvSpPr/>
          <p:nvPr/>
        </p:nvSpPr>
        <p:spPr>
          <a:xfrm rot="141910">
            <a:off x="6182400" y="1211093"/>
            <a:ext cx="828278" cy="668911"/>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9"/>
          <p:cNvSpPr txBox="1">
            <a:spLocks noGrp="1"/>
          </p:cNvSpPr>
          <p:nvPr>
            <p:ph type="title" idx="4294967295"/>
          </p:nvPr>
        </p:nvSpPr>
        <p:spPr>
          <a:xfrm>
            <a:off x="6284075" y="1360450"/>
            <a:ext cx="687300" cy="37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01</a:t>
            </a:r>
            <a:endParaRPr sz="2400"/>
          </a:p>
        </p:txBody>
      </p:sp>
      <p:sp>
        <p:nvSpPr>
          <p:cNvPr id="1250" name="Google Shape;1250;p59"/>
          <p:cNvSpPr/>
          <p:nvPr/>
        </p:nvSpPr>
        <p:spPr>
          <a:xfrm rot="141910">
            <a:off x="7275988" y="2586768"/>
            <a:ext cx="828278" cy="668911"/>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9"/>
          <p:cNvSpPr txBox="1">
            <a:spLocks noGrp="1"/>
          </p:cNvSpPr>
          <p:nvPr>
            <p:ph type="title" idx="4294967295"/>
          </p:nvPr>
        </p:nvSpPr>
        <p:spPr>
          <a:xfrm>
            <a:off x="7377663" y="2736125"/>
            <a:ext cx="687300" cy="37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02</a:t>
            </a:r>
            <a:endParaRPr sz="2400"/>
          </a:p>
        </p:txBody>
      </p:sp>
      <p:sp>
        <p:nvSpPr>
          <p:cNvPr id="1252" name="Google Shape;1252;p59"/>
          <p:cNvSpPr/>
          <p:nvPr/>
        </p:nvSpPr>
        <p:spPr>
          <a:xfrm rot="141910">
            <a:off x="7090900" y="3525843"/>
            <a:ext cx="828278" cy="668911"/>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9"/>
          <p:cNvSpPr txBox="1">
            <a:spLocks noGrp="1"/>
          </p:cNvSpPr>
          <p:nvPr>
            <p:ph type="title" idx="4294967295"/>
          </p:nvPr>
        </p:nvSpPr>
        <p:spPr>
          <a:xfrm>
            <a:off x="7192575" y="3675200"/>
            <a:ext cx="687300" cy="37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03</a:t>
            </a:r>
            <a:endParaRPr sz="2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57"/>
        <p:cNvGrpSpPr/>
        <p:nvPr/>
      </p:nvGrpSpPr>
      <p:grpSpPr>
        <a:xfrm>
          <a:off x="0" y="0"/>
          <a:ext cx="0" cy="0"/>
          <a:chOff x="0" y="0"/>
          <a:chExt cx="0" cy="0"/>
        </a:xfrm>
      </p:grpSpPr>
      <p:sp>
        <p:nvSpPr>
          <p:cNvPr id="1258" name="Google Shape;1258;p60"/>
          <p:cNvSpPr txBox="1">
            <a:spLocks noGrp="1"/>
          </p:cNvSpPr>
          <p:nvPr>
            <p:ph type="title"/>
          </p:nvPr>
        </p:nvSpPr>
        <p:spPr>
          <a:xfrm>
            <a:off x="1569225" y="540000"/>
            <a:ext cx="6005700" cy="55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Types of milk</a:t>
            </a:r>
            <a:endParaRPr/>
          </a:p>
        </p:txBody>
      </p:sp>
      <p:graphicFrame>
        <p:nvGraphicFramePr>
          <p:cNvPr id="1259" name="Google Shape;1259;p60"/>
          <p:cNvGraphicFramePr/>
          <p:nvPr/>
        </p:nvGraphicFramePr>
        <p:xfrm>
          <a:off x="1662203" y="1759763"/>
          <a:ext cx="3000000" cy="3000000"/>
        </p:xfrm>
        <a:graphic>
          <a:graphicData uri="http://schemas.openxmlformats.org/drawingml/2006/table">
            <a:tbl>
              <a:tblPr>
                <a:noFill/>
                <a:tableStyleId>{9EEFD1C2-DB67-4D4C-BF0F-FAD905CA55E5}</a:tableStyleId>
              </a:tblPr>
              <a:tblGrid>
                <a:gridCol w="1454900">
                  <a:extLst>
                    <a:ext uri="{9D8B030D-6E8A-4147-A177-3AD203B41FA5}">
                      <a16:colId xmlns:a16="http://schemas.microsoft.com/office/drawing/2014/main" val="20000"/>
                    </a:ext>
                  </a:extLst>
                </a:gridCol>
                <a:gridCol w="1454900">
                  <a:extLst>
                    <a:ext uri="{9D8B030D-6E8A-4147-A177-3AD203B41FA5}">
                      <a16:colId xmlns:a16="http://schemas.microsoft.com/office/drawing/2014/main" val="20001"/>
                    </a:ext>
                  </a:extLst>
                </a:gridCol>
                <a:gridCol w="1454900">
                  <a:extLst>
                    <a:ext uri="{9D8B030D-6E8A-4147-A177-3AD203B41FA5}">
                      <a16:colId xmlns:a16="http://schemas.microsoft.com/office/drawing/2014/main" val="20002"/>
                    </a:ext>
                  </a:extLst>
                </a:gridCol>
                <a:gridCol w="1454900">
                  <a:extLst>
                    <a:ext uri="{9D8B030D-6E8A-4147-A177-3AD203B41FA5}">
                      <a16:colId xmlns:a16="http://schemas.microsoft.com/office/drawing/2014/main" val="20003"/>
                    </a:ext>
                  </a:extLst>
                </a:gridCol>
              </a:tblGrid>
              <a:tr h="274900">
                <a:tc>
                  <a:txBody>
                    <a:bodyPr/>
                    <a:lstStyle/>
                    <a:p>
                      <a:pPr marL="0" lvl="0" indent="0" algn="ctr" rtl="0">
                        <a:spcBef>
                          <a:spcPts val="0"/>
                        </a:spcBef>
                        <a:spcAft>
                          <a:spcPts val="0"/>
                        </a:spcAft>
                        <a:buNone/>
                      </a:pPr>
                      <a:endParaRPr>
                        <a:solidFill>
                          <a:schemeClr val="accent6"/>
                        </a:solidFill>
                        <a:latin typeface="Alfa Slab One"/>
                        <a:ea typeface="Alfa Slab One"/>
                        <a:cs typeface="Alfa Slab One"/>
                        <a:sym typeface="Alfa Slab One"/>
                      </a:endParaRPr>
                    </a:p>
                  </a:txBody>
                  <a:tcPr marL="0" marR="91425" marT="0"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accent6"/>
                          </a:solidFill>
                          <a:latin typeface="Alfa Slab One"/>
                          <a:ea typeface="Alfa Slab One"/>
                          <a:cs typeface="Alfa Slab One"/>
                          <a:sym typeface="Alfa Slab One"/>
                        </a:rPr>
                        <a:t>Fat</a:t>
                      </a:r>
                      <a:endParaRPr>
                        <a:solidFill>
                          <a:schemeClr val="accent6"/>
                        </a:solidFill>
                        <a:latin typeface="Alfa Slab One"/>
                        <a:ea typeface="Alfa Slab One"/>
                        <a:cs typeface="Alfa Slab One"/>
                        <a:sym typeface="Alfa Slab One"/>
                      </a:endParaRPr>
                    </a:p>
                  </a:txBody>
                  <a:tcPr marL="91425" marR="91425" marT="90000"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accent6"/>
                          </a:solidFill>
                          <a:latin typeface="Alfa Slab One"/>
                          <a:ea typeface="Alfa Slab One"/>
                          <a:cs typeface="Alfa Slab One"/>
                          <a:sym typeface="Alfa Slab One"/>
                        </a:rPr>
                        <a:t>Protein</a:t>
                      </a:r>
                      <a:endParaRPr>
                        <a:solidFill>
                          <a:schemeClr val="accent6"/>
                        </a:solidFill>
                        <a:latin typeface="Alfa Slab One"/>
                        <a:ea typeface="Alfa Slab One"/>
                        <a:cs typeface="Alfa Slab One"/>
                        <a:sym typeface="Alfa Slab One"/>
                      </a:endParaRPr>
                    </a:p>
                  </a:txBody>
                  <a:tcPr marL="91425" marR="91425" marT="90000"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accent6"/>
                          </a:solidFill>
                          <a:latin typeface="Alfa Slab One"/>
                          <a:ea typeface="Alfa Slab One"/>
                          <a:cs typeface="Alfa Slab One"/>
                          <a:sym typeface="Alfa Slab One"/>
                        </a:rPr>
                        <a:t>Water</a:t>
                      </a:r>
                      <a:endParaRPr>
                        <a:solidFill>
                          <a:schemeClr val="accent6"/>
                        </a:solidFill>
                        <a:latin typeface="Alfa Slab One"/>
                        <a:ea typeface="Alfa Slab One"/>
                        <a:cs typeface="Alfa Slab One"/>
                        <a:sym typeface="Alfa Slab One"/>
                      </a:endParaRPr>
                    </a:p>
                  </a:txBody>
                  <a:tcPr marL="91425" marR="91425" marT="90000"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chemeClr val="accent6"/>
                      </a:solidFill>
                      <a:prstDash val="solid"/>
                      <a:round/>
                      <a:headEnd type="none" w="sm" len="sm"/>
                      <a:tailEnd type="none" w="sm" len="sm"/>
                    </a:lnB>
                  </a:tcPr>
                </a:tc>
                <a:extLst>
                  <a:ext uri="{0D108BD9-81ED-4DB2-BD59-A6C34878D82A}">
                    <a16:rowId xmlns:a16="http://schemas.microsoft.com/office/drawing/2014/main" val="10000"/>
                  </a:ext>
                </a:extLst>
              </a:tr>
              <a:tr h="274900">
                <a:tc>
                  <a:txBody>
                    <a:bodyPr/>
                    <a:lstStyle/>
                    <a:p>
                      <a:pPr marL="0" lvl="0" indent="0" algn="ctr" rtl="0">
                        <a:spcBef>
                          <a:spcPts val="0"/>
                        </a:spcBef>
                        <a:spcAft>
                          <a:spcPts val="0"/>
                        </a:spcAft>
                        <a:buNone/>
                      </a:pPr>
                      <a:r>
                        <a:rPr lang="en" sz="1800">
                          <a:solidFill>
                            <a:schemeClr val="accent6"/>
                          </a:solidFill>
                          <a:latin typeface="Alfa Slab One"/>
                          <a:ea typeface="Alfa Slab One"/>
                          <a:cs typeface="Alfa Slab One"/>
                          <a:sym typeface="Alfa Slab One"/>
                        </a:rPr>
                        <a:t>Cow</a:t>
                      </a:r>
                      <a:endParaRPr sz="1800">
                        <a:solidFill>
                          <a:schemeClr val="accent6"/>
                        </a:solidFill>
                        <a:latin typeface="Alfa Slab One"/>
                        <a:ea typeface="Alfa Slab One"/>
                        <a:cs typeface="Alfa Slab One"/>
                        <a:sym typeface="Alfa Slab One"/>
                      </a:endParaRPr>
                    </a:p>
                  </a:txBody>
                  <a:tcPr marL="91425" marR="91425" marT="90000"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6"/>
                          </a:solidFill>
                          <a:latin typeface="Lato"/>
                          <a:ea typeface="Lato"/>
                          <a:cs typeface="Lato"/>
                          <a:sym typeface="Lato"/>
                        </a:rPr>
                        <a:t>3.25 g</a:t>
                      </a:r>
                      <a:endParaRPr>
                        <a:solidFill>
                          <a:schemeClr val="accent6"/>
                        </a:solidFill>
                        <a:latin typeface="Lato"/>
                        <a:ea typeface="Lato"/>
                        <a:cs typeface="Lato"/>
                        <a:sym typeface="Lato"/>
                      </a:endParaRPr>
                    </a:p>
                  </a:txBody>
                  <a:tcPr marL="91425" marR="91425" marT="90000"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6"/>
                          </a:solidFill>
                          <a:latin typeface="Lato"/>
                          <a:ea typeface="Lato"/>
                          <a:cs typeface="Lato"/>
                          <a:sym typeface="Lato"/>
                        </a:rPr>
                        <a:t>3.15 g</a:t>
                      </a:r>
                      <a:endParaRPr>
                        <a:solidFill>
                          <a:schemeClr val="accent6"/>
                        </a:solidFill>
                        <a:latin typeface="Lato"/>
                        <a:ea typeface="Lato"/>
                        <a:cs typeface="Lato"/>
                        <a:sym typeface="Lato"/>
                      </a:endParaRPr>
                    </a:p>
                  </a:txBody>
                  <a:tcPr marL="91425" marR="91425" marT="90000"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6"/>
                          </a:solidFill>
                          <a:latin typeface="Lato"/>
                          <a:ea typeface="Lato"/>
                          <a:cs typeface="Lato"/>
                          <a:sym typeface="Lato"/>
                        </a:rPr>
                        <a:t>88.13%</a:t>
                      </a:r>
                      <a:endParaRPr>
                        <a:solidFill>
                          <a:schemeClr val="accent6"/>
                        </a:solidFill>
                        <a:latin typeface="Lato"/>
                        <a:ea typeface="Lato"/>
                        <a:cs typeface="Lato"/>
                        <a:sym typeface="Lato"/>
                      </a:endParaRPr>
                    </a:p>
                  </a:txBody>
                  <a:tcPr marL="91425" marR="91425" marT="90000"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tcPr>
                </a:tc>
                <a:extLst>
                  <a:ext uri="{0D108BD9-81ED-4DB2-BD59-A6C34878D82A}">
                    <a16:rowId xmlns:a16="http://schemas.microsoft.com/office/drawing/2014/main" val="10001"/>
                  </a:ext>
                </a:extLst>
              </a:tr>
              <a:tr h="274900">
                <a:tc>
                  <a:txBody>
                    <a:bodyPr/>
                    <a:lstStyle/>
                    <a:p>
                      <a:pPr marL="0" lvl="0" indent="0" algn="ctr" rtl="0">
                        <a:spcBef>
                          <a:spcPts val="0"/>
                        </a:spcBef>
                        <a:spcAft>
                          <a:spcPts val="0"/>
                        </a:spcAft>
                        <a:buNone/>
                      </a:pPr>
                      <a:r>
                        <a:rPr lang="en" sz="1800">
                          <a:solidFill>
                            <a:schemeClr val="accent6"/>
                          </a:solidFill>
                          <a:latin typeface="Alfa Slab One"/>
                          <a:ea typeface="Alfa Slab One"/>
                          <a:cs typeface="Alfa Slab One"/>
                          <a:sym typeface="Alfa Slab One"/>
                        </a:rPr>
                        <a:t>Sheep</a:t>
                      </a:r>
                      <a:endParaRPr sz="1800">
                        <a:solidFill>
                          <a:schemeClr val="accent6"/>
                        </a:solidFill>
                        <a:latin typeface="Alfa Slab One"/>
                        <a:ea typeface="Alfa Slab One"/>
                        <a:cs typeface="Alfa Slab One"/>
                        <a:sym typeface="Alfa Slab One"/>
                      </a:endParaRPr>
                    </a:p>
                  </a:txBody>
                  <a:tcPr marL="91425" marR="91425" marT="90000"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6"/>
                          </a:solidFill>
                          <a:latin typeface="Lato"/>
                          <a:ea typeface="Lato"/>
                          <a:cs typeface="Lato"/>
                          <a:sym typeface="Lato"/>
                        </a:rPr>
                        <a:t>4.75 g</a:t>
                      </a:r>
                      <a:endParaRPr>
                        <a:solidFill>
                          <a:schemeClr val="accent6"/>
                        </a:solidFill>
                        <a:latin typeface="Lato"/>
                        <a:ea typeface="Lato"/>
                        <a:cs typeface="Lato"/>
                        <a:sym typeface="Lato"/>
                      </a:endParaRPr>
                    </a:p>
                  </a:txBody>
                  <a:tcPr marL="91425" marR="91425" marT="90000"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6"/>
                          </a:solidFill>
                          <a:latin typeface="Lato"/>
                          <a:ea typeface="Lato"/>
                          <a:cs typeface="Lato"/>
                          <a:sym typeface="Lato"/>
                        </a:rPr>
                        <a:t>2.50 g</a:t>
                      </a:r>
                      <a:endParaRPr>
                        <a:solidFill>
                          <a:schemeClr val="accent6"/>
                        </a:solidFill>
                        <a:latin typeface="Lato"/>
                        <a:ea typeface="Lato"/>
                        <a:cs typeface="Lato"/>
                        <a:sym typeface="Lato"/>
                      </a:endParaRPr>
                    </a:p>
                  </a:txBody>
                  <a:tcPr marL="91425" marR="91425" marT="90000"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6"/>
                          </a:solidFill>
                          <a:latin typeface="Lato"/>
                          <a:ea typeface="Lato"/>
                          <a:cs typeface="Lato"/>
                          <a:sym typeface="Lato"/>
                        </a:rPr>
                        <a:t>80.50%</a:t>
                      </a:r>
                      <a:endParaRPr>
                        <a:solidFill>
                          <a:schemeClr val="accent6"/>
                        </a:solidFill>
                        <a:latin typeface="Lato"/>
                        <a:ea typeface="Lato"/>
                        <a:cs typeface="Lato"/>
                        <a:sym typeface="Lato"/>
                      </a:endParaRPr>
                    </a:p>
                  </a:txBody>
                  <a:tcPr marL="91425" marR="91425" marT="90000"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tcPr>
                </a:tc>
                <a:extLst>
                  <a:ext uri="{0D108BD9-81ED-4DB2-BD59-A6C34878D82A}">
                    <a16:rowId xmlns:a16="http://schemas.microsoft.com/office/drawing/2014/main" val="10002"/>
                  </a:ext>
                </a:extLst>
              </a:tr>
              <a:tr h="274900">
                <a:tc>
                  <a:txBody>
                    <a:bodyPr/>
                    <a:lstStyle/>
                    <a:p>
                      <a:pPr marL="0" lvl="0" indent="0" algn="ctr" rtl="0">
                        <a:spcBef>
                          <a:spcPts val="0"/>
                        </a:spcBef>
                        <a:spcAft>
                          <a:spcPts val="0"/>
                        </a:spcAft>
                        <a:buNone/>
                      </a:pPr>
                      <a:r>
                        <a:rPr lang="en" sz="1800">
                          <a:solidFill>
                            <a:schemeClr val="accent6"/>
                          </a:solidFill>
                          <a:latin typeface="Alfa Slab One"/>
                          <a:ea typeface="Alfa Slab One"/>
                          <a:cs typeface="Alfa Slab One"/>
                          <a:sym typeface="Alfa Slab One"/>
                        </a:rPr>
                        <a:t>Goat</a:t>
                      </a:r>
                      <a:endParaRPr sz="1800">
                        <a:solidFill>
                          <a:schemeClr val="accent6"/>
                        </a:solidFill>
                        <a:latin typeface="Alfa Slab One"/>
                        <a:ea typeface="Alfa Slab One"/>
                        <a:cs typeface="Alfa Slab One"/>
                        <a:sym typeface="Alfa Slab One"/>
                      </a:endParaRPr>
                    </a:p>
                  </a:txBody>
                  <a:tcPr marL="91425" marR="91425" marT="90000"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6"/>
                          </a:solidFill>
                          <a:latin typeface="Lato"/>
                          <a:ea typeface="Lato"/>
                          <a:cs typeface="Lato"/>
                          <a:sym typeface="Lato"/>
                        </a:rPr>
                        <a:t>8.65 g</a:t>
                      </a:r>
                      <a:endParaRPr>
                        <a:solidFill>
                          <a:schemeClr val="accent6"/>
                        </a:solidFill>
                        <a:latin typeface="Lato"/>
                        <a:ea typeface="Lato"/>
                        <a:cs typeface="Lato"/>
                        <a:sym typeface="Lato"/>
                      </a:endParaRPr>
                    </a:p>
                  </a:txBody>
                  <a:tcPr marL="91425" marR="91425" marT="90000"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6"/>
                          </a:solidFill>
                          <a:latin typeface="Lato"/>
                          <a:ea typeface="Lato"/>
                          <a:cs typeface="Lato"/>
                          <a:sym typeface="Lato"/>
                        </a:rPr>
                        <a:t>9.51 g</a:t>
                      </a:r>
                      <a:endParaRPr>
                        <a:solidFill>
                          <a:schemeClr val="accent6"/>
                        </a:solidFill>
                        <a:latin typeface="Lato"/>
                        <a:ea typeface="Lato"/>
                        <a:cs typeface="Lato"/>
                        <a:sym typeface="Lato"/>
                      </a:endParaRPr>
                    </a:p>
                  </a:txBody>
                  <a:tcPr marL="91425" marR="91425" marT="90000"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6"/>
                          </a:solidFill>
                          <a:latin typeface="Lato"/>
                          <a:ea typeface="Lato"/>
                          <a:cs typeface="Lato"/>
                          <a:sym typeface="Lato"/>
                        </a:rPr>
                        <a:t>70.85%</a:t>
                      </a:r>
                      <a:endParaRPr>
                        <a:solidFill>
                          <a:schemeClr val="accent6"/>
                        </a:solidFill>
                        <a:latin typeface="Lato"/>
                        <a:ea typeface="Lato"/>
                        <a:cs typeface="Lato"/>
                        <a:sym typeface="Lato"/>
                      </a:endParaRPr>
                    </a:p>
                  </a:txBody>
                  <a:tcPr marL="91425" marR="91425" marT="90000"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tcPr>
                </a:tc>
                <a:extLst>
                  <a:ext uri="{0D108BD9-81ED-4DB2-BD59-A6C34878D82A}">
                    <a16:rowId xmlns:a16="http://schemas.microsoft.com/office/drawing/2014/main" val="10003"/>
                  </a:ext>
                </a:extLst>
              </a:tr>
              <a:tr h="273750">
                <a:tc>
                  <a:txBody>
                    <a:bodyPr/>
                    <a:lstStyle/>
                    <a:p>
                      <a:pPr marL="0" lvl="0" indent="0" algn="ctr" rtl="0">
                        <a:spcBef>
                          <a:spcPts val="0"/>
                        </a:spcBef>
                        <a:spcAft>
                          <a:spcPts val="0"/>
                        </a:spcAft>
                        <a:buNone/>
                      </a:pPr>
                      <a:r>
                        <a:rPr lang="en" sz="1800">
                          <a:solidFill>
                            <a:schemeClr val="accent6"/>
                          </a:solidFill>
                          <a:latin typeface="Alfa Slab One"/>
                          <a:ea typeface="Alfa Slab One"/>
                          <a:cs typeface="Alfa Slab One"/>
                          <a:sym typeface="Alfa Slab One"/>
                        </a:rPr>
                        <a:t>Coconut</a:t>
                      </a:r>
                      <a:endParaRPr sz="1800">
                        <a:solidFill>
                          <a:schemeClr val="accent6"/>
                        </a:solidFill>
                        <a:latin typeface="Alfa Slab One"/>
                        <a:ea typeface="Alfa Slab One"/>
                        <a:cs typeface="Alfa Slab One"/>
                        <a:sym typeface="Alfa Slab One"/>
                      </a:endParaRPr>
                    </a:p>
                  </a:txBody>
                  <a:tcPr marL="91425" marR="91425" marT="90000"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6"/>
                          </a:solidFill>
                          <a:latin typeface="Lato"/>
                          <a:ea typeface="Lato"/>
                          <a:cs typeface="Lato"/>
                          <a:sym typeface="Lato"/>
                        </a:rPr>
                        <a:t>1.25 g</a:t>
                      </a:r>
                      <a:endParaRPr>
                        <a:solidFill>
                          <a:schemeClr val="accent6"/>
                        </a:solidFill>
                        <a:latin typeface="Lato"/>
                        <a:ea typeface="Lato"/>
                        <a:cs typeface="Lato"/>
                        <a:sym typeface="Lato"/>
                      </a:endParaRPr>
                    </a:p>
                  </a:txBody>
                  <a:tcPr marL="91425" marR="91425" marT="90000"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6"/>
                          </a:solidFill>
                          <a:latin typeface="Lato"/>
                          <a:ea typeface="Lato"/>
                          <a:cs typeface="Lato"/>
                          <a:sym typeface="Lato"/>
                        </a:rPr>
                        <a:t>2.15 g</a:t>
                      </a:r>
                      <a:endParaRPr>
                        <a:solidFill>
                          <a:schemeClr val="accent6"/>
                        </a:solidFill>
                        <a:latin typeface="Lato"/>
                        <a:ea typeface="Lato"/>
                        <a:cs typeface="Lato"/>
                        <a:sym typeface="Lato"/>
                      </a:endParaRPr>
                    </a:p>
                  </a:txBody>
                  <a:tcPr marL="91425" marR="91425" marT="90000"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6"/>
                          </a:solidFill>
                          <a:latin typeface="Lato"/>
                          <a:ea typeface="Lato"/>
                          <a:cs typeface="Lato"/>
                          <a:sym typeface="Lato"/>
                        </a:rPr>
                        <a:t>90.30%</a:t>
                      </a:r>
                      <a:endParaRPr>
                        <a:solidFill>
                          <a:schemeClr val="accent6"/>
                        </a:solidFill>
                        <a:latin typeface="Lato"/>
                        <a:ea typeface="Lato"/>
                        <a:cs typeface="Lato"/>
                        <a:sym typeface="Lato"/>
                      </a:endParaRPr>
                    </a:p>
                  </a:txBody>
                  <a:tcPr marL="91425" marR="91425" marT="90000"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63"/>
        <p:cNvGrpSpPr/>
        <p:nvPr/>
      </p:nvGrpSpPr>
      <p:grpSpPr>
        <a:xfrm>
          <a:off x="0" y="0"/>
          <a:ext cx="0" cy="0"/>
          <a:chOff x="0" y="0"/>
          <a:chExt cx="0" cy="0"/>
        </a:xfrm>
      </p:grpSpPr>
      <p:sp>
        <p:nvSpPr>
          <p:cNvPr id="1264" name="Google Shape;1264;p61"/>
          <p:cNvSpPr/>
          <p:nvPr/>
        </p:nvSpPr>
        <p:spPr>
          <a:xfrm>
            <a:off x="1739150" y="3873225"/>
            <a:ext cx="2071708" cy="418425"/>
          </a:xfrm>
          <a:custGeom>
            <a:avLst/>
            <a:gdLst/>
            <a:ahLst/>
            <a:cxnLst/>
            <a:rect l="l" t="t" r="r" b="b"/>
            <a:pathLst>
              <a:path w="30100" h="1658" extrusionOk="0">
                <a:moveTo>
                  <a:pt x="15059" y="0"/>
                </a:moveTo>
                <a:cubicBezTo>
                  <a:pt x="6742" y="0"/>
                  <a:pt x="1" y="376"/>
                  <a:pt x="1" y="822"/>
                </a:cubicBezTo>
                <a:cubicBezTo>
                  <a:pt x="1" y="1287"/>
                  <a:pt x="6742" y="1658"/>
                  <a:pt x="15059" y="1658"/>
                </a:cubicBezTo>
                <a:cubicBezTo>
                  <a:pt x="23359" y="1658"/>
                  <a:pt x="30100" y="1287"/>
                  <a:pt x="30100" y="822"/>
                </a:cubicBezTo>
                <a:cubicBezTo>
                  <a:pt x="30100" y="376"/>
                  <a:pt x="23359" y="0"/>
                  <a:pt x="15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1"/>
          <p:cNvSpPr/>
          <p:nvPr/>
        </p:nvSpPr>
        <p:spPr>
          <a:xfrm rot="7711143">
            <a:off x="7032769" y="1467430"/>
            <a:ext cx="1906856" cy="1292403"/>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1"/>
          <p:cNvSpPr txBox="1">
            <a:spLocks noGrp="1"/>
          </p:cNvSpPr>
          <p:nvPr>
            <p:ph type="title"/>
          </p:nvPr>
        </p:nvSpPr>
        <p:spPr>
          <a:xfrm>
            <a:off x="5205850" y="2860500"/>
            <a:ext cx="3218100" cy="56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About the day</a:t>
            </a:r>
            <a:endParaRPr/>
          </a:p>
        </p:txBody>
      </p:sp>
      <p:sp>
        <p:nvSpPr>
          <p:cNvPr id="1267" name="Google Shape;1267;p61"/>
          <p:cNvSpPr txBox="1">
            <a:spLocks noGrp="1"/>
          </p:cNvSpPr>
          <p:nvPr>
            <p:ph type="body" idx="1"/>
          </p:nvPr>
        </p:nvSpPr>
        <p:spPr>
          <a:xfrm>
            <a:off x="4410725" y="3392525"/>
            <a:ext cx="4013100" cy="37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enter a subtitle here if you need it</a:t>
            </a:r>
            <a:endParaRPr/>
          </a:p>
        </p:txBody>
      </p:sp>
      <p:sp>
        <p:nvSpPr>
          <p:cNvPr id="1268" name="Google Shape;1268;p61"/>
          <p:cNvSpPr txBox="1">
            <a:spLocks noGrp="1"/>
          </p:cNvSpPr>
          <p:nvPr>
            <p:ph type="title" idx="2"/>
          </p:nvPr>
        </p:nvSpPr>
        <p:spPr>
          <a:xfrm>
            <a:off x="7113975" y="1814275"/>
            <a:ext cx="1310100" cy="719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03</a:t>
            </a:r>
            <a:endParaRPr/>
          </a:p>
        </p:txBody>
      </p:sp>
      <p:sp>
        <p:nvSpPr>
          <p:cNvPr id="1269" name="Google Shape;1269;p61"/>
          <p:cNvSpPr/>
          <p:nvPr/>
        </p:nvSpPr>
        <p:spPr>
          <a:xfrm>
            <a:off x="1624676" y="1946620"/>
            <a:ext cx="2300668" cy="2206683"/>
          </a:xfrm>
          <a:custGeom>
            <a:avLst/>
            <a:gdLst/>
            <a:ahLst/>
            <a:cxnLst/>
            <a:rect l="l" t="t" r="r" b="b"/>
            <a:pathLst>
              <a:path w="5972" h="5728" extrusionOk="0">
                <a:moveTo>
                  <a:pt x="2983" y="1"/>
                </a:moveTo>
                <a:cubicBezTo>
                  <a:pt x="1334" y="1"/>
                  <a:pt x="0" y="107"/>
                  <a:pt x="0" y="237"/>
                </a:cubicBezTo>
                <a:lnTo>
                  <a:pt x="0" y="246"/>
                </a:lnTo>
                <a:lnTo>
                  <a:pt x="871" y="5370"/>
                </a:lnTo>
                <a:cubicBezTo>
                  <a:pt x="871" y="5608"/>
                  <a:pt x="1928" y="5728"/>
                  <a:pt x="2986" y="5728"/>
                </a:cubicBezTo>
                <a:cubicBezTo>
                  <a:pt x="4043" y="5728"/>
                  <a:pt x="5101" y="5608"/>
                  <a:pt x="5101" y="5370"/>
                </a:cubicBezTo>
                <a:lnTo>
                  <a:pt x="5972" y="246"/>
                </a:lnTo>
                <a:lnTo>
                  <a:pt x="5967" y="246"/>
                </a:lnTo>
                <a:lnTo>
                  <a:pt x="5972" y="241"/>
                </a:lnTo>
                <a:lnTo>
                  <a:pt x="5972" y="237"/>
                </a:lnTo>
                <a:cubicBezTo>
                  <a:pt x="5972" y="107"/>
                  <a:pt x="4633" y="1"/>
                  <a:pt x="29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1"/>
          <p:cNvSpPr/>
          <p:nvPr/>
        </p:nvSpPr>
        <p:spPr>
          <a:xfrm>
            <a:off x="3923424" y="2039464"/>
            <a:ext cx="1926" cy="1926"/>
          </a:xfrm>
          <a:custGeom>
            <a:avLst/>
            <a:gdLst/>
            <a:ahLst/>
            <a:cxnLst/>
            <a:rect l="l" t="t" r="r" b="b"/>
            <a:pathLst>
              <a:path w="5" h="5" extrusionOk="0">
                <a:moveTo>
                  <a:pt x="5" y="0"/>
                </a:moveTo>
                <a:lnTo>
                  <a:pt x="0" y="5"/>
                </a:lnTo>
                <a:lnTo>
                  <a:pt x="5" y="5"/>
                </a:lnTo>
                <a:lnTo>
                  <a:pt x="5" y="0"/>
                </a:lnTo>
                <a:close/>
              </a:path>
            </a:pathLst>
          </a:custGeom>
          <a:solidFill>
            <a:srgbClr val="033E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1"/>
          <p:cNvSpPr/>
          <p:nvPr/>
        </p:nvSpPr>
        <p:spPr>
          <a:xfrm>
            <a:off x="1781855" y="2010956"/>
            <a:ext cx="1984769" cy="157180"/>
          </a:xfrm>
          <a:custGeom>
            <a:avLst/>
            <a:gdLst/>
            <a:ahLst/>
            <a:cxnLst/>
            <a:rect l="l" t="t" r="r" b="b"/>
            <a:pathLst>
              <a:path w="5152" h="408" extrusionOk="0">
                <a:moveTo>
                  <a:pt x="2575" y="1"/>
                </a:moveTo>
                <a:cubicBezTo>
                  <a:pt x="1153" y="1"/>
                  <a:pt x="0" y="89"/>
                  <a:pt x="0" y="204"/>
                </a:cubicBezTo>
                <a:cubicBezTo>
                  <a:pt x="0" y="315"/>
                  <a:pt x="1153" y="408"/>
                  <a:pt x="2575" y="408"/>
                </a:cubicBezTo>
                <a:cubicBezTo>
                  <a:pt x="3998" y="408"/>
                  <a:pt x="5151" y="315"/>
                  <a:pt x="5151" y="204"/>
                </a:cubicBezTo>
                <a:cubicBezTo>
                  <a:pt x="5151" y="89"/>
                  <a:pt x="3998" y="1"/>
                  <a:pt x="2575" y="1"/>
                </a:cubicBezTo>
                <a:close/>
              </a:path>
            </a:pathLst>
          </a:custGeom>
          <a:solidFill>
            <a:srgbClr val="033E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1"/>
          <p:cNvSpPr/>
          <p:nvPr/>
        </p:nvSpPr>
        <p:spPr>
          <a:xfrm>
            <a:off x="3923424" y="2039464"/>
            <a:ext cx="1926" cy="1926"/>
          </a:xfrm>
          <a:custGeom>
            <a:avLst/>
            <a:gdLst/>
            <a:ahLst/>
            <a:cxnLst/>
            <a:rect l="l" t="t" r="r" b="b"/>
            <a:pathLst>
              <a:path w="5" h="5" extrusionOk="0">
                <a:moveTo>
                  <a:pt x="5" y="0"/>
                </a:moveTo>
                <a:lnTo>
                  <a:pt x="0" y="5"/>
                </a:lnTo>
                <a:lnTo>
                  <a:pt x="5" y="5"/>
                </a:lnTo>
                <a:lnTo>
                  <a:pt x="5" y="0"/>
                </a:lnTo>
                <a:close/>
              </a:path>
            </a:pathLst>
          </a:custGeom>
          <a:solidFill>
            <a:srgbClr val="033E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1"/>
          <p:cNvSpPr/>
          <p:nvPr/>
        </p:nvSpPr>
        <p:spPr>
          <a:xfrm>
            <a:off x="1831551" y="2259055"/>
            <a:ext cx="1884992" cy="1725898"/>
          </a:xfrm>
          <a:custGeom>
            <a:avLst/>
            <a:gdLst/>
            <a:ahLst/>
            <a:cxnLst/>
            <a:rect l="l" t="t" r="r" b="b"/>
            <a:pathLst>
              <a:path w="4893" h="4480" extrusionOk="0">
                <a:moveTo>
                  <a:pt x="0" y="0"/>
                </a:moveTo>
                <a:lnTo>
                  <a:pt x="311" y="1825"/>
                </a:lnTo>
                <a:lnTo>
                  <a:pt x="737" y="4332"/>
                </a:lnTo>
                <a:cubicBezTo>
                  <a:pt x="979" y="4401"/>
                  <a:pt x="1576" y="4480"/>
                  <a:pt x="2446" y="4480"/>
                </a:cubicBezTo>
                <a:cubicBezTo>
                  <a:pt x="3318" y="4480"/>
                  <a:pt x="3919" y="4401"/>
                  <a:pt x="4161" y="4332"/>
                </a:cubicBezTo>
                <a:lnTo>
                  <a:pt x="4545" y="2043"/>
                </a:lnTo>
                <a:lnTo>
                  <a:pt x="4892" y="0"/>
                </a:lnTo>
                <a:lnTo>
                  <a:pt x="4892" y="0"/>
                </a:lnTo>
                <a:cubicBezTo>
                  <a:pt x="4795" y="9"/>
                  <a:pt x="4684" y="18"/>
                  <a:pt x="4569" y="28"/>
                </a:cubicBezTo>
                <a:cubicBezTo>
                  <a:pt x="3994" y="74"/>
                  <a:pt x="3243" y="97"/>
                  <a:pt x="2446" y="97"/>
                </a:cubicBezTo>
                <a:cubicBezTo>
                  <a:pt x="1655" y="97"/>
                  <a:pt x="904" y="74"/>
                  <a:pt x="329" y="28"/>
                </a:cubicBezTo>
                <a:cubicBezTo>
                  <a:pt x="209" y="18"/>
                  <a:pt x="102" y="9"/>
                  <a:pt x="0" y="0"/>
                </a:cubicBezTo>
                <a:close/>
              </a:path>
            </a:pathLst>
          </a:custGeom>
          <a:solidFill>
            <a:srgbClr val="FA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1"/>
          <p:cNvSpPr/>
          <p:nvPr/>
        </p:nvSpPr>
        <p:spPr>
          <a:xfrm>
            <a:off x="1951362" y="2888162"/>
            <a:ext cx="1631502" cy="1096793"/>
          </a:xfrm>
          <a:custGeom>
            <a:avLst/>
            <a:gdLst/>
            <a:ahLst/>
            <a:cxnLst/>
            <a:rect l="l" t="t" r="r" b="b"/>
            <a:pathLst>
              <a:path w="4235" h="2847" extrusionOk="0">
                <a:moveTo>
                  <a:pt x="515" y="1"/>
                </a:moveTo>
                <a:cubicBezTo>
                  <a:pt x="160" y="1"/>
                  <a:pt x="8" y="184"/>
                  <a:pt x="0" y="192"/>
                </a:cubicBezTo>
                <a:lnTo>
                  <a:pt x="278" y="1832"/>
                </a:lnTo>
                <a:lnTo>
                  <a:pt x="426" y="2699"/>
                </a:lnTo>
                <a:cubicBezTo>
                  <a:pt x="668" y="2768"/>
                  <a:pt x="1265" y="2847"/>
                  <a:pt x="2135" y="2847"/>
                </a:cubicBezTo>
                <a:cubicBezTo>
                  <a:pt x="3007" y="2847"/>
                  <a:pt x="3608" y="2768"/>
                  <a:pt x="3850" y="2699"/>
                </a:cubicBezTo>
                <a:lnTo>
                  <a:pt x="3984" y="1887"/>
                </a:lnTo>
                <a:lnTo>
                  <a:pt x="4234" y="410"/>
                </a:lnTo>
                <a:lnTo>
                  <a:pt x="4234" y="410"/>
                </a:lnTo>
                <a:cubicBezTo>
                  <a:pt x="4074" y="757"/>
                  <a:pt x="3686" y="952"/>
                  <a:pt x="3188" y="952"/>
                </a:cubicBezTo>
                <a:cubicBezTo>
                  <a:pt x="2723" y="952"/>
                  <a:pt x="2164" y="783"/>
                  <a:pt x="1603" y="410"/>
                </a:cubicBezTo>
                <a:cubicBezTo>
                  <a:pt x="1123" y="94"/>
                  <a:pt x="767" y="1"/>
                  <a:pt x="515" y="1"/>
                </a:cubicBezTo>
                <a:close/>
              </a:path>
            </a:pathLst>
          </a:custGeom>
          <a:solidFill>
            <a:srgbClr val="DADADA">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1"/>
          <p:cNvSpPr/>
          <p:nvPr/>
        </p:nvSpPr>
        <p:spPr>
          <a:xfrm>
            <a:off x="2031493" y="3410941"/>
            <a:ext cx="1455061" cy="574015"/>
          </a:xfrm>
          <a:custGeom>
            <a:avLst/>
            <a:gdLst/>
            <a:ahLst/>
            <a:cxnLst/>
            <a:rect l="l" t="t" r="r" b="b"/>
            <a:pathLst>
              <a:path w="3777" h="1490" extrusionOk="0">
                <a:moveTo>
                  <a:pt x="283" y="1"/>
                </a:moveTo>
                <a:cubicBezTo>
                  <a:pt x="152" y="1"/>
                  <a:pt x="49" y="23"/>
                  <a:pt x="0" y="68"/>
                </a:cubicBezTo>
                <a:lnTo>
                  <a:pt x="218" y="1342"/>
                </a:lnTo>
                <a:cubicBezTo>
                  <a:pt x="460" y="1411"/>
                  <a:pt x="1057" y="1490"/>
                  <a:pt x="1927" y="1490"/>
                </a:cubicBezTo>
                <a:cubicBezTo>
                  <a:pt x="2799" y="1490"/>
                  <a:pt x="3400" y="1411"/>
                  <a:pt x="3642" y="1342"/>
                </a:cubicBezTo>
                <a:lnTo>
                  <a:pt x="3776" y="530"/>
                </a:lnTo>
                <a:lnTo>
                  <a:pt x="3776" y="530"/>
                </a:lnTo>
                <a:cubicBezTo>
                  <a:pt x="3568" y="762"/>
                  <a:pt x="3214" y="884"/>
                  <a:pt x="2808" y="884"/>
                </a:cubicBezTo>
                <a:cubicBezTo>
                  <a:pt x="2326" y="884"/>
                  <a:pt x="1772" y="712"/>
                  <a:pt x="1302" y="346"/>
                </a:cubicBezTo>
                <a:cubicBezTo>
                  <a:pt x="1005" y="113"/>
                  <a:pt x="573" y="1"/>
                  <a:pt x="283"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1"/>
          <p:cNvSpPr/>
          <p:nvPr/>
        </p:nvSpPr>
        <p:spPr>
          <a:xfrm>
            <a:off x="1951362" y="2857342"/>
            <a:ext cx="1631502" cy="447655"/>
          </a:xfrm>
          <a:custGeom>
            <a:avLst/>
            <a:gdLst/>
            <a:ahLst/>
            <a:cxnLst/>
            <a:rect l="l" t="t" r="r" b="b"/>
            <a:pathLst>
              <a:path w="4235" h="1162" extrusionOk="0">
                <a:moveTo>
                  <a:pt x="1" y="271"/>
                </a:moveTo>
                <a:cubicBezTo>
                  <a:pt x="1" y="272"/>
                  <a:pt x="0" y="272"/>
                  <a:pt x="0" y="272"/>
                </a:cubicBezTo>
                <a:cubicBezTo>
                  <a:pt x="0" y="272"/>
                  <a:pt x="1" y="272"/>
                  <a:pt x="1" y="271"/>
                </a:cubicBezTo>
                <a:close/>
                <a:moveTo>
                  <a:pt x="726" y="0"/>
                </a:moveTo>
                <a:cubicBezTo>
                  <a:pt x="240" y="0"/>
                  <a:pt x="14" y="256"/>
                  <a:pt x="1" y="271"/>
                </a:cubicBezTo>
                <a:lnTo>
                  <a:pt x="1" y="271"/>
                </a:lnTo>
                <a:cubicBezTo>
                  <a:pt x="10" y="260"/>
                  <a:pt x="136" y="124"/>
                  <a:pt x="536" y="124"/>
                </a:cubicBezTo>
                <a:cubicBezTo>
                  <a:pt x="591" y="124"/>
                  <a:pt x="652" y="127"/>
                  <a:pt x="718" y="133"/>
                </a:cubicBezTo>
                <a:cubicBezTo>
                  <a:pt x="1140" y="175"/>
                  <a:pt x="2126" y="1106"/>
                  <a:pt x="3011" y="1157"/>
                </a:cubicBezTo>
                <a:cubicBezTo>
                  <a:pt x="3058" y="1160"/>
                  <a:pt x="3104" y="1161"/>
                  <a:pt x="3148" y="1161"/>
                </a:cubicBezTo>
                <a:cubicBezTo>
                  <a:pt x="4124" y="1161"/>
                  <a:pt x="4234" y="490"/>
                  <a:pt x="4234" y="490"/>
                </a:cubicBezTo>
                <a:cubicBezTo>
                  <a:pt x="4196" y="389"/>
                  <a:pt x="4130" y="349"/>
                  <a:pt x="4042" y="349"/>
                </a:cubicBezTo>
                <a:cubicBezTo>
                  <a:pt x="3855" y="349"/>
                  <a:pt x="3568" y="529"/>
                  <a:pt x="3225" y="689"/>
                </a:cubicBezTo>
                <a:cubicBezTo>
                  <a:pt x="3169" y="714"/>
                  <a:pt x="3106" y="726"/>
                  <a:pt x="3037" y="726"/>
                </a:cubicBezTo>
                <a:cubicBezTo>
                  <a:pt x="2619" y="726"/>
                  <a:pt x="1973" y="305"/>
                  <a:pt x="1237" y="83"/>
                </a:cubicBezTo>
                <a:cubicBezTo>
                  <a:pt x="1042" y="23"/>
                  <a:pt x="872" y="0"/>
                  <a:pt x="72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7" name="Google Shape;1277;p61"/>
          <p:cNvGrpSpPr/>
          <p:nvPr/>
        </p:nvGrpSpPr>
        <p:grpSpPr>
          <a:xfrm rot="3028437">
            <a:off x="2277920" y="831693"/>
            <a:ext cx="1359516" cy="1279727"/>
            <a:chOff x="2909084" y="669178"/>
            <a:chExt cx="1359578" cy="1279785"/>
          </a:xfrm>
        </p:grpSpPr>
        <p:sp>
          <p:nvSpPr>
            <p:cNvPr id="1278" name="Google Shape;1278;p61"/>
            <p:cNvSpPr/>
            <p:nvPr/>
          </p:nvSpPr>
          <p:spPr>
            <a:xfrm>
              <a:off x="2938854" y="829383"/>
              <a:ext cx="1329809" cy="1119273"/>
            </a:xfrm>
            <a:custGeom>
              <a:avLst/>
              <a:gdLst/>
              <a:ahLst/>
              <a:cxnLst/>
              <a:rect l="l" t="t" r="r" b="b"/>
              <a:pathLst>
                <a:path w="4333" h="3647" extrusionOk="0">
                  <a:moveTo>
                    <a:pt x="2139" y="0"/>
                  </a:moveTo>
                  <a:cubicBezTo>
                    <a:pt x="2135" y="0"/>
                    <a:pt x="2131" y="0"/>
                    <a:pt x="2128" y="0"/>
                  </a:cubicBezTo>
                  <a:cubicBezTo>
                    <a:pt x="1924" y="5"/>
                    <a:pt x="1711" y="172"/>
                    <a:pt x="1730" y="375"/>
                  </a:cubicBezTo>
                  <a:cubicBezTo>
                    <a:pt x="1752" y="672"/>
                    <a:pt x="2202" y="858"/>
                    <a:pt x="2113" y="1140"/>
                  </a:cubicBezTo>
                  <a:cubicBezTo>
                    <a:pt x="2076" y="1251"/>
                    <a:pt x="1956" y="1320"/>
                    <a:pt x="1841" y="1335"/>
                  </a:cubicBezTo>
                  <a:cubicBezTo>
                    <a:pt x="1828" y="1335"/>
                    <a:pt x="1816" y="1336"/>
                    <a:pt x="1804" y="1336"/>
                  </a:cubicBezTo>
                  <a:cubicBezTo>
                    <a:pt x="1696" y="1336"/>
                    <a:pt x="1593" y="1302"/>
                    <a:pt x="1493" y="1265"/>
                  </a:cubicBezTo>
                  <a:cubicBezTo>
                    <a:pt x="1308" y="1194"/>
                    <a:pt x="1114" y="1107"/>
                    <a:pt x="919" y="1107"/>
                  </a:cubicBezTo>
                  <a:cubicBezTo>
                    <a:pt x="883" y="1107"/>
                    <a:pt x="848" y="1110"/>
                    <a:pt x="812" y="1117"/>
                  </a:cubicBezTo>
                  <a:cubicBezTo>
                    <a:pt x="580" y="1163"/>
                    <a:pt x="390" y="1459"/>
                    <a:pt x="543" y="1640"/>
                  </a:cubicBezTo>
                  <a:cubicBezTo>
                    <a:pt x="614" y="1726"/>
                    <a:pt x="731" y="1751"/>
                    <a:pt x="849" y="1751"/>
                  </a:cubicBezTo>
                  <a:cubicBezTo>
                    <a:pt x="879" y="1751"/>
                    <a:pt x="908" y="1750"/>
                    <a:pt x="937" y="1747"/>
                  </a:cubicBezTo>
                  <a:cubicBezTo>
                    <a:pt x="1019" y="1738"/>
                    <a:pt x="1105" y="1724"/>
                    <a:pt x="1188" y="1724"/>
                  </a:cubicBezTo>
                  <a:cubicBezTo>
                    <a:pt x="1245" y="1724"/>
                    <a:pt x="1301" y="1731"/>
                    <a:pt x="1354" y="1751"/>
                  </a:cubicBezTo>
                  <a:cubicBezTo>
                    <a:pt x="1488" y="1807"/>
                    <a:pt x="1581" y="1987"/>
                    <a:pt x="1484" y="2094"/>
                  </a:cubicBezTo>
                  <a:cubicBezTo>
                    <a:pt x="1389" y="2220"/>
                    <a:pt x="1235" y="2256"/>
                    <a:pt x="1070" y="2256"/>
                  </a:cubicBezTo>
                  <a:cubicBezTo>
                    <a:pt x="961" y="2256"/>
                    <a:pt x="847" y="2240"/>
                    <a:pt x="742" y="2224"/>
                  </a:cubicBezTo>
                  <a:cubicBezTo>
                    <a:pt x="685" y="2215"/>
                    <a:pt x="623" y="2209"/>
                    <a:pt x="561" y="2209"/>
                  </a:cubicBezTo>
                  <a:cubicBezTo>
                    <a:pt x="343" y="2209"/>
                    <a:pt x="120" y="2276"/>
                    <a:pt x="66" y="2474"/>
                  </a:cubicBezTo>
                  <a:cubicBezTo>
                    <a:pt x="1" y="2701"/>
                    <a:pt x="219" y="2910"/>
                    <a:pt x="418" y="3039"/>
                  </a:cubicBezTo>
                  <a:cubicBezTo>
                    <a:pt x="802" y="3289"/>
                    <a:pt x="1224" y="3507"/>
                    <a:pt x="1678" y="3599"/>
                  </a:cubicBezTo>
                  <a:cubicBezTo>
                    <a:pt x="1827" y="3630"/>
                    <a:pt x="1981" y="3647"/>
                    <a:pt x="2133" y="3647"/>
                  </a:cubicBezTo>
                  <a:cubicBezTo>
                    <a:pt x="2445" y="3647"/>
                    <a:pt x="2756" y="3577"/>
                    <a:pt x="3026" y="3419"/>
                  </a:cubicBezTo>
                  <a:cubicBezTo>
                    <a:pt x="4332" y="2660"/>
                    <a:pt x="3610" y="964"/>
                    <a:pt x="2683" y="236"/>
                  </a:cubicBezTo>
                  <a:cubicBezTo>
                    <a:pt x="2524" y="114"/>
                    <a:pt x="2338" y="0"/>
                    <a:pt x="21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1"/>
            <p:cNvSpPr/>
            <p:nvPr/>
          </p:nvSpPr>
          <p:spPr>
            <a:xfrm>
              <a:off x="3167805" y="669178"/>
              <a:ext cx="206545" cy="373193"/>
            </a:xfrm>
            <a:custGeom>
              <a:avLst/>
              <a:gdLst/>
              <a:ahLst/>
              <a:cxnLst/>
              <a:rect l="l" t="t" r="r" b="b"/>
              <a:pathLst>
                <a:path w="673" h="1216" extrusionOk="0">
                  <a:moveTo>
                    <a:pt x="235" y="0"/>
                  </a:moveTo>
                  <a:cubicBezTo>
                    <a:pt x="189" y="0"/>
                    <a:pt x="145" y="13"/>
                    <a:pt x="107" y="41"/>
                  </a:cubicBezTo>
                  <a:cubicBezTo>
                    <a:pt x="29" y="97"/>
                    <a:pt x="1" y="198"/>
                    <a:pt x="11" y="291"/>
                  </a:cubicBezTo>
                  <a:cubicBezTo>
                    <a:pt x="20" y="383"/>
                    <a:pt x="56" y="471"/>
                    <a:pt x="99" y="555"/>
                  </a:cubicBezTo>
                  <a:cubicBezTo>
                    <a:pt x="150" y="666"/>
                    <a:pt x="200" y="773"/>
                    <a:pt x="251" y="879"/>
                  </a:cubicBezTo>
                  <a:cubicBezTo>
                    <a:pt x="283" y="948"/>
                    <a:pt x="339" y="1166"/>
                    <a:pt x="404" y="1208"/>
                  </a:cubicBezTo>
                  <a:cubicBezTo>
                    <a:pt x="412" y="1213"/>
                    <a:pt x="419" y="1215"/>
                    <a:pt x="427" y="1215"/>
                  </a:cubicBezTo>
                  <a:cubicBezTo>
                    <a:pt x="530" y="1215"/>
                    <a:pt x="628" y="803"/>
                    <a:pt x="640" y="721"/>
                  </a:cubicBezTo>
                  <a:cubicBezTo>
                    <a:pt x="672" y="504"/>
                    <a:pt x="631" y="268"/>
                    <a:pt x="483" y="114"/>
                  </a:cubicBezTo>
                  <a:cubicBezTo>
                    <a:pt x="419" y="47"/>
                    <a:pt x="324" y="0"/>
                    <a:pt x="2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1"/>
            <p:cNvSpPr/>
            <p:nvPr/>
          </p:nvSpPr>
          <p:spPr>
            <a:xfrm>
              <a:off x="2909084" y="820789"/>
              <a:ext cx="262095" cy="150996"/>
            </a:xfrm>
            <a:custGeom>
              <a:avLst/>
              <a:gdLst/>
              <a:ahLst/>
              <a:cxnLst/>
              <a:rect l="l" t="t" r="r" b="b"/>
              <a:pathLst>
                <a:path w="854" h="492" extrusionOk="0">
                  <a:moveTo>
                    <a:pt x="220" y="0"/>
                  </a:moveTo>
                  <a:cubicBezTo>
                    <a:pt x="215" y="0"/>
                    <a:pt x="210" y="0"/>
                    <a:pt x="204" y="1"/>
                  </a:cubicBezTo>
                  <a:cubicBezTo>
                    <a:pt x="117" y="5"/>
                    <a:pt x="29" y="61"/>
                    <a:pt x="14" y="144"/>
                  </a:cubicBezTo>
                  <a:cubicBezTo>
                    <a:pt x="1" y="209"/>
                    <a:pt x="29" y="274"/>
                    <a:pt x="75" y="320"/>
                  </a:cubicBezTo>
                  <a:cubicBezTo>
                    <a:pt x="121" y="366"/>
                    <a:pt x="181" y="394"/>
                    <a:pt x="242" y="413"/>
                  </a:cubicBezTo>
                  <a:cubicBezTo>
                    <a:pt x="361" y="457"/>
                    <a:pt x="515" y="492"/>
                    <a:pt x="659" y="492"/>
                  </a:cubicBezTo>
                  <a:cubicBezTo>
                    <a:pt x="728" y="492"/>
                    <a:pt x="795" y="484"/>
                    <a:pt x="854" y="464"/>
                  </a:cubicBezTo>
                  <a:cubicBezTo>
                    <a:pt x="835" y="390"/>
                    <a:pt x="737" y="302"/>
                    <a:pt x="677" y="246"/>
                  </a:cubicBezTo>
                  <a:cubicBezTo>
                    <a:pt x="608" y="181"/>
                    <a:pt x="534" y="121"/>
                    <a:pt x="446" y="75"/>
                  </a:cubicBezTo>
                  <a:cubicBezTo>
                    <a:pt x="376" y="31"/>
                    <a:pt x="298" y="0"/>
                    <a:pt x="2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1"/>
            <p:cNvSpPr/>
            <p:nvPr/>
          </p:nvSpPr>
          <p:spPr>
            <a:xfrm>
              <a:off x="2938854" y="829383"/>
              <a:ext cx="1145053" cy="1119580"/>
            </a:xfrm>
            <a:custGeom>
              <a:avLst/>
              <a:gdLst/>
              <a:ahLst/>
              <a:cxnLst/>
              <a:rect l="l" t="t" r="r" b="b"/>
              <a:pathLst>
                <a:path w="3731" h="3648" extrusionOk="0">
                  <a:moveTo>
                    <a:pt x="2139" y="0"/>
                  </a:moveTo>
                  <a:cubicBezTo>
                    <a:pt x="2135" y="0"/>
                    <a:pt x="2131" y="0"/>
                    <a:pt x="2128" y="0"/>
                  </a:cubicBezTo>
                  <a:cubicBezTo>
                    <a:pt x="2076" y="0"/>
                    <a:pt x="2021" y="14"/>
                    <a:pt x="1974" y="33"/>
                  </a:cubicBezTo>
                  <a:cubicBezTo>
                    <a:pt x="2040" y="69"/>
                    <a:pt x="2109" y="112"/>
                    <a:pt x="2169" y="158"/>
                  </a:cubicBezTo>
                  <a:cubicBezTo>
                    <a:pt x="2335" y="278"/>
                    <a:pt x="2484" y="422"/>
                    <a:pt x="2609" y="589"/>
                  </a:cubicBezTo>
                  <a:cubicBezTo>
                    <a:pt x="2752" y="774"/>
                    <a:pt x="2864" y="987"/>
                    <a:pt x="2938" y="1209"/>
                  </a:cubicBezTo>
                  <a:cubicBezTo>
                    <a:pt x="2970" y="1320"/>
                    <a:pt x="2994" y="1437"/>
                    <a:pt x="2975" y="1552"/>
                  </a:cubicBezTo>
                  <a:cubicBezTo>
                    <a:pt x="2953" y="1664"/>
                    <a:pt x="2869" y="1770"/>
                    <a:pt x="2752" y="1793"/>
                  </a:cubicBezTo>
                  <a:cubicBezTo>
                    <a:pt x="2740" y="1795"/>
                    <a:pt x="2727" y="1796"/>
                    <a:pt x="2715" y="1796"/>
                  </a:cubicBezTo>
                  <a:cubicBezTo>
                    <a:pt x="2635" y="1796"/>
                    <a:pt x="2556" y="1759"/>
                    <a:pt x="2484" y="1719"/>
                  </a:cubicBezTo>
                  <a:cubicBezTo>
                    <a:pt x="2401" y="1673"/>
                    <a:pt x="2318" y="1617"/>
                    <a:pt x="2224" y="1608"/>
                  </a:cubicBezTo>
                  <a:cubicBezTo>
                    <a:pt x="2217" y="1607"/>
                    <a:pt x="2209" y="1607"/>
                    <a:pt x="2201" y="1607"/>
                  </a:cubicBezTo>
                  <a:cubicBezTo>
                    <a:pt x="2114" y="1607"/>
                    <a:pt x="2020" y="1657"/>
                    <a:pt x="2007" y="1747"/>
                  </a:cubicBezTo>
                  <a:cubicBezTo>
                    <a:pt x="1993" y="1820"/>
                    <a:pt x="2049" y="1890"/>
                    <a:pt x="2063" y="1969"/>
                  </a:cubicBezTo>
                  <a:cubicBezTo>
                    <a:pt x="2095" y="2132"/>
                    <a:pt x="1961" y="2275"/>
                    <a:pt x="1822" y="2367"/>
                  </a:cubicBezTo>
                  <a:cubicBezTo>
                    <a:pt x="1561" y="2541"/>
                    <a:pt x="1248" y="2628"/>
                    <a:pt x="934" y="2628"/>
                  </a:cubicBezTo>
                  <a:cubicBezTo>
                    <a:pt x="652" y="2628"/>
                    <a:pt x="370" y="2557"/>
                    <a:pt x="126" y="2414"/>
                  </a:cubicBezTo>
                  <a:cubicBezTo>
                    <a:pt x="117" y="2410"/>
                    <a:pt x="107" y="2404"/>
                    <a:pt x="99" y="2400"/>
                  </a:cubicBezTo>
                  <a:cubicBezTo>
                    <a:pt x="84" y="2419"/>
                    <a:pt x="75" y="2446"/>
                    <a:pt x="66" y="2474"/>
                  </a:cubicBezTo>
                  <a:cubicBezTo>
                    <a:pt x="1" y="2701"/>
                    <a:pt x="219" y="2910"/>
                    <a:pt x="418" y="3039"/>
                  </a:cubicBezTo>
                  <a:cubicBezTo>
                    <a:pt x="802" y="3289"/>
                    <a:pt x="1224" y="3507"/>
                    <a:pt x="1678" y="3599"/>
                  </a:cubicBezTo>
                  <a:cubicBezTo>
                    <a:pt x="1827" y="3631"/>
                    <a:pt x="1978" y="3647"/>
                    <a:pt x="2130" y="3647"/>
                  </a:cubicBezTo>
                  <a:cubicBezTo>
                    <a:pt x="2337" y="3647"/>
                    <a:pt x="2544" y="3616"/>
                    <a:pt x="2739" y="3549"/>
                  </a:cubicBezTo>
                  <a:cubicBezTo>
                    <a:pt x="3040" y="3419"/>
                    <a:pt x="3323" y="3244"/>
                    <a:pt x="3503" y="2970"/>
                  </a:cubicBezTo>
                  <a:cubicBezTo>
                    <a:pt x="3665" y="2720"/>
                    <a:pt x="3731" y="2419"/>
                    <a:pt x="3731" y="2122"/>
                  </a:cubicBezTo>
                  <a:lnTo>
                    <a:pt x="3731" y="2053"/>
                  </a:lnTo>
                  <a:cubicBezTo>
                    <a:pt x="3665" y="1367"/>
                    <a:pt x="3207" y="649"/>
                    <a:pt x="2683" y="236"/>
                  </a:cubicBezTo>
                  <a:cubicBezTo>
                    <a:pt x="2524" y="114"/>
                    <a:pt x="2338" y="0"/>
                    <a:pt x="21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62"/>
          <p:cNvSpPr txBox="1">
            <a:spLocks noGrp="1"/>
          </p:cNvSpPr>
          <p:nvPr>
            <p:ph type="title"/>
          </p:nvPr>
        </p:nvSpPr>
        <p:spPr>
          <a:xfrm>
            <a:off x="2683450" y="1319350"/>
            <a:ext cx="3777000" cy="10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What is World Milk Day?</a:t>
            </a:r>
            <a:endParaRPr/>
          </a:p>
        </p:txBody>
      </p:sp>
      <p:sp>
        <p:nvSpPr>
          <p:cNvPr id="1287" name="Google Shape;1287;p62"/>
          <p:cNvSpPr txBox="1">
            <a:spLocks noGrp="1"/>
          </p:cNvSpPr>
          <p:nvPr>
            <p:ph type="body" idx="1"/>
          </p:nvPr>
        </p:nvSpPr>
        <p:spPr>
          <a:xfrm>
            <a:off x="2683525" y="2313270"/>
            <a:ext cx="3777000" cy="116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6"/>
                </a:solidFill>
              </a:rPr>
              <a:t>Venus </a:t>
            </a:r>
            <a:r>
              <a:rPr lang="en">
                <a:solidFill>
                  <a:schemeClr val="accent6"/>
                </a:solidFill>
              </a:rPr>
              <a:t>has a beautiful name and is the second planet from the Sun. It’s terribly hot, even hotter than Mercury, and its atmosphere is extremely poisonous. It’s the second-brightest natural object in the night sky after the Moon</a:t>
            </a:r>
            <a:endParaRPr>
              <a:solidFill>
                <a:schemeClr val="accent6"/>
              </a:solidFill>
            </a:endParaRPr>
          </a:p>
        </p:txBody>
      </p:sp>
      <p:grpSp>
        <p:nvGrpSpPr>
          <p:cNvPr id="1288" name="Google Shape;1288;p62"/>
          <p:cNvGrpSpPr/>
          <p:nvPr/>
        </p:nvGrpSpPr>
        <p:grpSpPr>
          <a:xfrm>
            <a:off x="916650" y="876750"/>
            <a:ext cx="1491857" cy="1946590"/>
            <a:chOff x="4891175" y="1465125"/>
            <a:chExt cx="1491857" cy="1946590"/>
          </a:xfrm>
        </p:grpSpPr>
        <p:sp>
          <p:nvSpPr>
            <p:cNvPr id="1289" name="Google Shape;1289;p62"/>
            <p:cNvSpPr/>
            <p:nvPr/>
          </p:nvSpPr>
          <p:spPr>
            <a:xfrm>
              <a:off x="4895925" y="2003598"/>
              <a:ext cx="1128126" cy="1408117"/>
            </a:xfrm>
            <a:custGeom>
              <a:avLst/>
              <a:gdLst/>
              <a:ahLst/>
              <a:cxnLst/>
              <a:rect l="l" t="t" r="r" b="b"/>
              <a:pathLst>
                <a:path w="6084" h="7594" extrusionOk="0">
                  <a:moveTo>
                    <a:pt x="4022" y="1"/>
                  </a:moveTo>
                  <a:lnTo>
                    <a:pt x="1" y="1215"/>
                  </a:lnTo>
                  <a:lnTo>
                    <a:pt x="330" y="3118"/>
                  </a:lnTo>
                  <a:lnTo>
                    <a:pt x="807" y="5898"/>
                  </a:lnTo>
                  <a:lnTo>
                    <a:pt x="1099" y="7593"/>
                  </a:lnTo>
                  <a:lnTo>
                    <a:pt x="6083" y="6083"/>
                  </a:lnTo>
                  <a:lnTo>
                    <a:pt x="5412" y="4105"/>
                  </a:lnTo>
                  <a:lnTo>
                    <a:pt x="4582" y="1664"/>
                  </a:lnTo>
                  <a:lnTo>
                    <a:pt x="4022"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2"/>
            <p:cNvSpPr/>
            <p:nvPr/>
          </p:nvSpPr>
          <p:spPr>
            <a:xfrm>
              <a:off x="5573838" y="3050690"/>
              <a:ext cx="108288" cy="80104"/>
            </a:xfrm>
            <a:custGeom>
              <a:avLst/>
              <a:gdLst/>
              <a:ahLst/>
              <a:cxnLst/>
              <a:rect l="l" t="t" r="r" b="b"/>
              <a:pathLst>
                <a:path w="584" h="432" extrusionOk="0">
                  <a:moveTo>
                    <a:pt x="310" y="0"/>
                  </a:moveTo>
                  <a:cubicBezTo>
                    <a:pt x="283" y="0"/>
                    <a:pt x="255" y="5"/>
                    <a:pt x="227" y="19"/>
                  </a:cubicBezTo>
                  <a:cubicBezTo>
                    <a:pt x="186" y="38"/>
                    <a:pt x="144" y="60"/>
                    <a:pt x="107" y="94"/>
                  </a:cubicBezTo>
                  <a:cubicBezTo>
                    <a:pt x="0" y="182"/>
                    <a:pt x="84" y="432"/>
                    <a:pt x="255" y="432"/>
                  </a:cubicBezTo>
                  <a:cubicBezTo>
                    <a:pt x="306" y="432"/>
                    <a:pt x="362" y="408"/>
                    <a:pt x="426" y="357"/>
                  </a:cubicBezTo>
                  <a:cubicBezTo>
                    <a:pt x="426" y="353"/>
                    <a:pt x="430" y="353"/>
                    <a:pt x="436" y="348"/>
                  </a:cubicBezTo>
                  <a:cubicBezTo>
                    <a:pt x="584" y="223"/>
                    <a:pt x="477" y="0"/>
                    <a:pt x="3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2"/>
            <p:cNvSpPr/>
            <p:nvPr/>
          </p:nvSpPr>
          <p:spPr>
            <a:xfrm>
              <a:off x="5041298" y="2318819"/>
              <a:ext cx="107361" cy="79362"/>
            </a:xfrm>
            <a:custGeom>
              <a:avLst/>
              <a:gdLst/>
              <a:ahLst/>
              <a:cxnLst/>
              <a:rect l="l" t="t" r="r" b="b"/>
              <a:pathLst>
                <a:path w="579" h="428" extrusionOk="0">
                  <a:moveTo>
                    <a:pt x="306" y="0"/>
                  </a:moveTo>
                  <a:cubicBezTo>
                    <a:pt x="283" y="0"/>
                    <a:pt x="255" y="5"/>
                    <a:pt x="227" y="15"/>
                  </a:cubicBezTo>
                  <a:cubicBezTo>
                    <a:pt x="185" y="33"/>
                    <a:pt x="139" y="56"/>
                    <a:pt x="106" y="88"/>
                  </a:cubicBezTo>
                  <a:cubicBezTo>
                    <a:pt x="0" y="182"/>
                    <a:pt x="78" y="427"/>
                    <a:pt x="251" y="427"/>
                  </a:cubicBezTo>
                  <a:cubicBezTo>
                    <a:pt x="301" y="427"/>
                    <a:pt x="362" y="409"/>
                    <a:pt x="422" y="353"/>
                  </a:cubicBezTo>
                  <a:cubicBezTo>
                    <a:pt x="426" y="353"/>
                    <a:pt x="431" y="348"/>
                    <a:pt x="431" y="348"/>
                  </a:cubicBezTo>
                  <a:cubicBezTo>
                    <a:pt x="579" y="223"/>
                    <a:pt x="473" y="0"/>
                    <a:pt x="3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2"/>
            <p:cNvSpPr/>
            <p:nvPr/>
          </p:nvSpPr>
          <p:spPr>
            <a:xfrm>
              <a:off x="5943203" y="2892708"/>
              <a:ext cx="80845" cy="239013"/>
            </a:xfrm>
            <a:custGeom>
              <a:avLst/>
              <a:gdLst/>
              <a:ahLst/>
              <a:cxnLst/>
              <a:rect l="l" t="t" r="r" b="b"/>
              <a:pathLst>
                <a:path w="436" h="1289" extrusionOk="0">
                  <a:moveTo>
                    <a:pt x="1" y="1"/>
                  </a:moveTo>
                  <a:lnTo>
                    <a:pt x="435" y="1288"/>
                  </a:lnTo>
                  <a:lnTo>
                    <a:pt x="435" y="1288"/>
                  </a:lnTo>
                  <a:close/>
                </a:path>
              </a:pathLst>
            </a:custGeom>
            <a:solidFill>
              <a:srgbClr val="83A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2"/>
            <p:cNvSpPr/>
            <p:nvPr/>
          </p:nvSpPr>
          <p:spPr>
            <a:xfrm>
              <a:off x="5352997" y="2875572"/>
              <a:ext cx="671053" cy="456331"/>
            </a:xfrm>
            <a:custGeom>
              <a:avLst/>
              <a:gdLst/>
              <a:ahLst/>
              <a:cxnLst/>
              <a:rect l="l" t="t" r="r" b="b"/>
              <a:pathLst>
                <a:path w="3619" h="2461" extrusionOk="0">
                  <a:moveTo>
                    <a:pt x="2914" y="1"/>
                  </a:moveTo>
                  <a:cubicBezTo>
                    <a:pt x="2664" y="1"/>
                    <a:pt x="2284" y="66"/>
                    <a:pt x="2164" y="441"/>
                  </a:cubicBezTo>
                  <a:cubicBezTo>
                    <a:pt x="1978" y="1016"/>
                    <a:pt x="2160" y="1469"/>
                    <a:pt x="1594" y="1659"/>
                  </a:cubicBezTo>
                  <a:cubicBezTo>
                    <a:pt x="1033" y="1849"/>
                    <a:pt x="0" y="1942"/>
                    <a:pt x="135" y="2461"/>
                  </a:cubicBezTo>
                  <a:lnTo>
                    <a:pt x="3618" y="1409"/>
                  </a:lnTo>
                  <a:lnTo>
                    <a:pt x="3184" y="122"/>
                  </a:lnTo>
                  <a:lnTo>
                    <a:pt x="3146" y="19"/>
                  </a:lnTo>
                  <a:cubicBezTo>
                    <a:pt x="3146" y="19"/>
                    <a:pt x="3049" y="1"/>
                    <a:pt x="29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62"/>
            <p:cNvSpPr/>
            <p:nvPr/>
          </p:nvSpPr>
          <p:spPr>
            <a:xfrm>
              <a:off x="4895925" y="2123011"/>
              <a:ext cx="351751" cy="358427"/>
            </a:xfrm>
            <a:custGeom>
              <a:avLst/>
              <a:gdLst/>
              <a:ahLst/>
              <a:cxnLst/>
              <a:rect l="l" t="t" r="r" b="b"/>
              <a:pathLst>
                <a:path w="1897" h="1933" extrusionOk="0">
                  <a:moveTo>
                    <a:pt x="1896" y="0"/>
                  </a:moveTo>
                  <a:lnTo>
                    <a:pt x="1" y="571"/>
                  </a:lnTo>
                  <a:lnTo>
                    <a:pt x="237" y="1933"/>
                  </a:lnTo>
                  <a:lnTo>
                    <a:pt x="237" y="1933"/>
                  </a:lnTo>
                  <a:lnTo>
                    <a:pt x="1" y="571"/>
                  </a:lnTo>
                  <a:lnTo>
                    <a:pt x="1896" y="0"/>
                  </a:lnTo>
                  <a:close/>
                </a:path>
              </a:pathLst>
            </a:custGeom>
            <a:solidFill>
              <a:srgbClr val="83A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2"/>
            <p:cNvSpPr/>
            <p:nvPr/>
          </p:nvSpPr>
          <p:spPr>
            <a:xfrm>
              <a:off x="4891175" y="2123011"/>
              <a:ext cx="379936" cy="358427"/>
            </a:xfrm>
            <a:custGeom>
              <a:avLst/>
              <a:gdLst/>
              <a:ahLst/>
              <a:cxnLst/>
              <a:rect l="l" t="t" r="r" b="b"/>
              <a:pathLst>
                <a:path w="2049" h="1933" extrusionOk="0">
                  <a:moveTo>
                    <a:pt x="1896" y="0"/>
                  </a:moveTo>
                  <a:lnTo>
                    <a:pt x="1" y="571"/>
                  </a:lnTo>
                  <a:lnTo>
                    <a:pt x="237" y="1933"/>
                  </a:lnTo>
                  <a:cubicBezTo>
                    <a:pt x="584" y="1747"/>
                    <a:pt x="413" y="1664"/>
                    <a:pt x="622" y="1099"/>
                  </a:cubicBezTo>
                  <a:cubicBezTo>
                    <a:pt x="738" y="779"/>
                    <a:pt x="979" y="761"/>
                    <a:pt x="1224" y="761"/>
                  </a:cubicBezTo>
                  <a:lnTo>
                    <a:pt x="1326" y="761"/>
                  </a:lnTo>
                  <a:cubicBezTo>
                    <a:pt x="1479" y="761"/>
                    <a:pt x="1632" y="751"/>
                    <a:pt x="1743" y="663"/>
                  </a:cubicBezTo>
                  <a:cubicBezTo>
                    <a:pt x="2048" y="417"/>
                    <a:pt x="1896" y="0"/>
                    <a:pt x="18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2"/>
            <p:cNvSpPr/>
            <p:nvPr/>
          </p:nvSpPr>
          <p:spPr>
            <a:xfrm>
              <a:off x="4956925" y="2311950"/>
              <a:ext cx="939046" cy="785275"/>
            </a:xfrm>
            <a:custGeom>
              <a:avLst/>
              <a:gdLst/>
              <a:ahLst/>
              <a:cxnLst/>
              <a:rect l="l" t="t" r="r" b="b"/>
              <a:pathLst>
                <a:path w="5083" h="4235" extrusionOk="0">
                  <a:moveTo>
                    <a:pt x="4253" y="1"/>
                  </a:moveTo>
                  <a:cubicBezTo>
                    <a:pt x="3749" y="84"/>
                    <a:pt x="3035" y="325"/>
                    <a:pt x="2141" y="941"/>
                  </a:cubicBezTo>
                  <a:cubicBezTo>
                    <a:pt x="1532" y="1359"/>
                    <a:pt x="970" y="1503"/>
                    <a:pt x="484" y="1503"/>
                  </a:cubicBezTo>
                  <a:cubicBezTo>
                    <a:pt x="313" y="1503"/>
                    <a:pt x="152" y="1485"/>
                    <a:pt x="1" y="1455"/>
                  </a:cubicBezTo>
                  <a:lnTo>
                    <a:pt x="1" y="1455"/>
                  </a:lnTo>
                  <a:lnTo>
                    <a:pt x="478" y="4235"/>
                  </a:lnTo>
                  <a:cubicBezTo>
                    <a:pt x="498" y="4235"/>
                    <a:pt x="519" y="4235"/>
                    <a:pt x="540" y="4235"/>
                  </a:cubicBezTo>
                  <a:cubicBezTo>
                    <a:pt x="1320" y="4235"/>
                    <a:pt x="2338" y="4047"/>
                    <a:pt x="3090" y="3262"/>
                  </a:cubicBezTo>
                  <a:cubicBezTo>
                    <a:pt x="3674" y="2646"/>
                    <a:pt x="4420" y="2456"/>
                    <a:pt x="5083" y="2442"/>
                  </a:cubicBezTo>
                  <a:lnTo>
                    <a:pt x="4253" y="1"/>
                  </a:lnTo>
                  <a:close/>
                </a:path>
              </a:pathLst>
            </a:custGeom>
            <a:solidFill>
              <a:srgbClr val="EAEDE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2"/>
            <p:cNvSpPr/>
            <p:nvPr/>
          </p:nvSpPr>
          <p:spPr>
            <a:xfrm>
              <a:off x="5641518" y="1940183"/>
              <a:ext cx="741515" cy="1191541"/>
            </a:xfrm>
            <a:custGeom>
              <a:avLst/>
              <a:gdLst/>
              <a:ahLst/>
              <a:cxnLst/>
              <a:rect l="l" t="t" r="r" b="b"/>
              <a:pathLst>
                <a:path w="3999" h="6426" extrusionOk="0">
                  <a:moveTo>
                    <a:pt x="1483" y="0"/>
                  </a:moveTo>
                  <a:lnTo>
                    <a:pt x="1" y="343"/>
                  </a:lnTo>
                  <a:lnTo>
                    <a:pt x="561" y="2006"/>
                  </a:lnTo>
                  <a:lnTo>
                    <a:pt x="1391" y="4447"/>
                  </a:lnTo>
                  <a:lnTo>
                    <a:pt x="2062" y="6425"/>
                  </a:lnTo>
                  <a:lnTo>
                    <a:pt x="3999" y="5299"/>
                  </a:lnTo>
                  <a:lnTo>
                    <a:pt x="3545" y="4336"/>
                  </a:lnTo>
                  <a:lnTo>
                    <a:pt x="2526" y="2196"/>
                  </a:lnTo>
                  <a:lnTo>
                    <a:pt x="148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2"/>
            <p:cNvSpPr/>
            <p:nvPr/>
          </p:nvSpPr>
          <p:spPr>
            <a:xfrm>
              <a:off x="5745350" y="2298600"/>
              <a:ext cx="553673" cy="489350"/>
            </a:xfrm>
            <a:custGeom>
              <a:avLst/>
              <a:gdLst/>
              <a:ahLst/>
              <a:cxnLst/>
              <a:rect l="l" t="t" r="r" b="b"/>
              <a:pathLst>
                <a:path w="2985" h="2639" extrusionOk="0">
                  <a:moveTo>
                    <a:pt x="427" y="1"/>
                  </a:moveTo>
                  <a:cubicBezTo>
                    <a:pt x="150" y="1"/>
                    <a:pt x="0" y="73"/>
                    <a:pt x="0" y="73"/>
                  </a:cubicBezTo>
                  <a:lnTo>
                    <a:pt x="830" y="2514"/>
                  </a:lnTo>
                  <a:cubicBezTo>
                    <a:pt x="830" y="2514"/>
                    <a:pt x="1452" y="2639"/>
                    <a:pt x="2336" y="2639"/>
                  </a:cubicBezTo>
                  <a:cubicBezTo>
                    <a:pt x="2351" y="2639"/>
                    <a:pt x="2366" y="2639"/>
                    <a:pt x="2382" y="2639"/>
                  </a:cubicBezTo>
                  <a:cubicBezTo>
                    <a:pt x="2641" y="2634"/>
                    <a:pt x="2835" y="2542"/>
                    <a:pt x="2984" y="2403"/>
                  </a:cubicBezTo>
                  <a:lnTo>
                    <a:pt x="1965" y="263"/>
                  </a:lnTo>
                  <a:cubicBezTo>
                    <a:pt x="1889" y="281"/>
                    <a:pt x="1807" y="292"/>
                    <a:pt x="1721" y="292"/>
                  </a:cubicBezTo>
                  <a:cubicBezTo>
                    <a:pt x="1587" y="292"/>
                    <a:pt x="1441" y="265"/>
                    <a:pt x="1289" y="197"/>
                  </a:cubicBezTo>
                  <a:cubicBezTo>
                    <a:pt x="933" y="44"/>
                    <a:pt x="642" y="1"/>
                    <a:pt x="427"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2"/>
            <p:cNvSpPr/>
            <p:nvPr/>
          </p:nvSpPr>
          <p:spPr>
            <a:xfrm>
              <a:off x="5641518" y="1674655"/>
              <a:ext cx="274985" cy="329129"/>
            </a:xfrm>
            <a:custGeom>
              <a:avLst/>
              <a:gdLst/>
              <a:ahLst/>
              <a:cxnLst/>
              <a:rect l="l" t="t" r="r" b="b"/>
              <a:pathLst>
                <a:path w="1483" h="1775" extrusionOk="0">
                  <a:moveTo>
                    <a:pt x="135" y="0"/>
                  </a:moveTo>
                  <a:lnTo>
                    <a:pt x="1" y="1775"/>
                  </a:lnTo>
                  <a:lnTo>
                    <a:pt x="1" y="1775"/>
                  </a:lnTo>
                  <a:lnTo>
                    <a:pt x="1483" y="1432"/>
                  </a:lnTo>
                  <a:lnTo>
                    <a:pt x="1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2"/>
            <p:cNvSpPr/>
            <p:nvPr/>
          </p:nvSpPr>
          <p:spPr>
            <a:xfrm>
              <a:off x="5641518" y="1744189"/>
              <a:ext cx="223623" cy="259595"/>
            </a:xfrm>
            <a:custGeom>
              <a:avLst/>
              <a:gdLst/>
              <a:ahLst/>
              <a:cxnLst/>
              <a:rect l="l" t="t" r="r" b="b"/>
              <a:pathLst>
                <a:path w="1206" h="1400" extrusionOk="0">
                  <a:moveTo>
                    <a:pt x="108" y="1"/>
                  </a:moveTo>
                  <a:lnTo>
                    <a:pt x="1" y="1400"/>
                  </a:lnTo>
                  <a:lnTo>
                    <a:pt x="1205" y="1122"/>
                  </a:lnTo>
                  <a:lnTo>
                    <a:pt x="1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2"/>
            <p:cNvSpPr/>
            <p:nvPr/>
          </p:nvSpPr>
          <p:spPr>
            <a:xfrm>
              <a:off x="4895925" y="1674655"/>
              <a:ext cx="770812" cy="554235"/>
            </a:xfrm>
            <a:custGeom>
              <a:avLst/>
              <a:gdLst/>
              <a:ahLst/>
              <a:cxnLst/>
              <a:rect l="l" t="t" r="r" b="b"/>
              <a:pathLst>
                <a:path w="4157" h="2989" extrusionOk="0">
                  <a:moveTo>
                    <a:pt x="4156" y="0"/>
                  </a:moveTo>
                  <a:lnTo>
                    <a:pt x="520" y="1103"/>
                  </a:lnTo>
                  <a:lnTo>
                    <a:pt x="1" y="2989"/>
                  </a:lnTo>
                  <a:lnTo>
                    <a:pt x="4022" y="1775"/>
                  </a:lnTo>
                  <a:lnTo>
                    <a:pt x="4156" y="0"/>
                  </a:lnTo>
                  <a:close/>
                </a:path>
              </a:pathLst>
            </a:custGeom>
            <a:solidFill>
              <a:srgbClr val="EAEDE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2"/>
            <p:cNvSpPr/>
            <p:nvPr/>
          </p:nvSpPr>
          <p:spPr>
            <a:xfrm>
              <a:off x="5085800" y="1887707"/>
              <a:ext cx="379936" cy="202855"/>
            </a:xfrm>
            <a:custGeom>
              <a:avLst/>
              <a:gdLst/>
              <a:ahLst/>
              <a:cxnLst/>
              <a:rect l="l" t="t" r="r" b="b"/>
              <a:pathLst>
                <a:path w="2049" h="1094" extrusionOk="0">
                  <a:moveTo>
                    <a:pt x="2048" y="1"/>
                  </a:moveTo>
                  <a:lnTo>
                    <a:pt x="2048" y="1"/>
                  </a:lnTo>
                  <a:cubicBezTo>
                    <a:pt x="2006" y="70"/>
                    <a:pt x="1779" y="371"/>
                    <a:pt x="1150" y="649"/>
                  </a:cubicBezTo>
                  <a:cubicBezTo>
                    <a:pt x="687" y="852"/>
                    <a:pt x="357" y="890"/>
                    <a:pt x="182" y="890"/>
                  </a:cubicBezTo>
                  <a:cubicBezTo>
                    <a:pt x="79" y="890"/>
                    <a:pt x="28" y="876"/>
                    <a:pt x="28" y="876"/>
                  </a:cubicBezTo>
                  <a:lnTo>
                    <a:pt x="28" y="876"/>
                  </a:lnTo>
                  <a:cubicBezTo>
                    <a:pt x="28" y="876"/>
                    <a:pt x="1" y="1094"/>
                    <a:pt x="293" y="1094"/>
                  </a:cubicBezTo>
                  <a:cubicBezTo>
                    <a:pt x="427" y="1094"/>
                    <a:pt x="626" y="1047"/>
                    <a:pt x="922" y="918"/>
                  </a:cubicBezTo>
                  <a:cubicBezTo>
                    <a:pt x="1803" y="533"/>
                    <a:pt x="2016" y="79"/>
                    <a:pt x="20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2"/>
            <p:cNvSpPr/>
            <p:nvPr/>
          </p:nvSpPr>
          <p:spPr>
            <a:xfrm>
              <a:off x="5065218" y="1826703"/>
              <a:ext cx="402187" cy="225477"/>
            </a:xfrm>
            <a:custGeom>
              <a:avLst/>
              <a:gdLst/>
              <a:ahLst/>
              <a:cxnLst/>
              <a:rect l="l" t="t" r="r" b="b"/>
              <a:pathLst>
                <a:path w="2169" h="1216" extrusionOk="0">
                  <a:moveTo>
                    <a:pt x="2029" y="1"/>
                  </a:moveTo>
                  <a:lnTo>
                    <a:pt x="1099" y="621"/>
                  </a:lnTo>
                  <a:lnTo>
                    <a:pt x="0" y="890"/>
                  </a:lnTo>
                  <a:lnTo>
                    <a:pt x="139" y="1205"/>
                  </a:lnTo>
                  <a:cubicBezTo>
                    <a:pt x="139" y="1205"/>
                    <a:pt x="191" y="1216"/>
                    <a:pt x="291" y="1216"/>
                  </a:cubicBezTo>
                  <a:cubicBezTo>
                    <a:pt x="469" y="1216"/>
                    <a:pt x="800" y="1180"/>
                    <a:pt x="1261" y="978"/>
                  </a:cubicBezTo>
                  <a:cubicBezTo>
                    <a:pt x="1974" y="668"/>
                    <a:pt x="2168" y="315"/>
                    <a:pt x="2168" y="315"/>
                  </a:cubicBezTo>
                  <a:lnTo>
                    <a:pt x="20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2"/>
            <p:cNvSpPr/>
            <p:nvPr/>
          </p:nvSpPr>
          <p:spPr>
            <a:xfrm>
              <a:off x="5052423" y="1811313"/>
              <a:ext cx="401260" cy="195253"/>
            </a:xfrm>
            <a:custGeom>
              <a:avLst/>
              <a:gdLst/>
              <a:ahLst/>
              <a:cxnLst/>
              <a:rect l="l" t="t" r="r" b="b"/>
              <a:pathLst>
                <a:path w="2164" h="1053" extrusionOk="0">
                  <a:moveTo>
                    <a:pt x="1873" y="1"/>
                  </a:moveTo>
                  <a:cubicBezTo>
                    <a:pt x="1659" y="1"/>
                    <a:pt x="1319" y="88"/>
                    <a:pt x="959" y="246"/>
                  </a:cubicBezTo>
                  <a:cubicBezTo>
                    <a:pt x="398" y="491"/>
                    <a:pt x="0" y="815"/>
                    <a:pt x="69" y="973"/>
                  </a:cubicBezTo>
                  <a:cubicBezTo>
                    <a:pt x="94" y="1027"/>
                    <a:pt x="173" y="1052"/>
                    <a:pt x="288" y="1052"/>
                  </a:cubicBezTo>
                  <a:cubicBezTo>
                    <a:pt x="502" y="1052"/>
                    <a:pt x="841" y="965"/>
                    <a:pt x="1204" y="806"/>
                  </a:cubicBezTo>
                  <a:cubicBezTo>
                    <a:pt x="1765" y="561"/>
                    <a:pt x="2164" y="236"/>
                    <a:pt x="2094" y="84"/>
                  </a:cubicBezTo>
                  <a:cubicBezTo>
                    <a:pt x="2071" y="27"/>
                    <a:pt x="1991" y="1"/>
                    <a:pt x="18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2"/>
            <p:cNvSpPr/>
            <p:nvPr/>
          </p:nvSpPr>
          <p:spPr>
            <a:xfrm>
              <a:off x="5085058" y="1830967"/>
              <a:ext cx="335990" cy="154830"/>
            </a:xfrm>
            <a:custGeom>
              <a:avLst/>
              <a:gdLst/>
              <a:ahLst/>
              <a:cxnLst/>
              <a:rect l="l" t="t" r="r" b="b"/>
              <a:pathLst>
                <a:path w="1812" h="835" extrusionOk="0">
                  <a:moveTo>
                    <a:pt x="1654" y="1"/>
                  </a:moveTo>
                  <a:cubicBezTo>
                    <a:pt x="1492" y="1"/>
                    <a:pt x="1172" y="89"/>
                    <a:pt x="829" y="241"/>
                  </a:cubicBezTo>
                  <a:cubicBezTo>
                    <a:pt x="353" y="450"/>
                    <a:pt x="0" y="700"/>
                    <a:pt x="47" y="797"/>
                  </a:cubicBezTo>
                  <a:cubicBezTo>
                    <a:pt x="56" y="825"/>
                    <a:pt x="98" y="835"/>
                    <a:pt x="158" y="835"/>
                  </a:cubicBezTo>
                  <a:cubicBezTo>
                    <a:pt x="320" y="835"/>
                    <a:pt x="639" y="746"/>
                    <a:pt x="982" y="594"/>
                  </a:cubicBezTo>
                  <a:cubicBezTo>
                    <a:pt x="1460" y="385"/>
                    <a:pt x="1811" y="140"/>
                    <a:pt x="1766" y="42"/>
                  </a:cubicBezTo>
                  <a:cubicBezTo>
                    <a:pt x="1756" y="14"/>
                    <a:pt x="1714" y="1"/>
                    <a:pt x="16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2"/>
            <p:cNvSpPr/>
            <p:nvPr/>
          </p:nvSpPr>
          <p:spPr>
            <a:xfrm>
              <a:off x="4931156" y="1465125"/>
              <a:ext cx="735581" cy="414054"/>
            </a:xfrm>
            <a:custGeom>
              <a:avLst/>
              <a:gdLst/>
              <a:ahLst/>
              <a:cxnLst/>
              <a:rect l="l" t="t" r="r" b="b"/>
              <a:pathLst>
                <a:path w="3967" h="2233" extrusionOk="0">
                  <a:moveTo>
                    <a:pt x="3795" y="1"/>
                  </a:moveTo>
                  <a:lnTo>
                    <a:pt x="1" y="1149"/>
                  </a:lnTo>
                  <a:lnTo>
                    <a:pt x="330" y="2233"/>
                  </a:lnTo>
                  <a:lnTo>
                    <a:pt x="3966" y="1130"/>
                  </a:lnTo>
                  <a:lnTo>
                    <a:pt x="379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7" name="Google Shape;1307;p62"/>
          <p:cNvGrpSpPr/>
          <p:nvPr/>
        </p:nvGrpSpPr>
        <p:grpSpPr>
          <a:xfrm>
            <a:off x="6584311" y="2095502"/>
            <a:ext cx="2011516" cy="2626306"/>
            <a:chOff x="6748692" y="2291376"/>
            <a:chExt cx="1488358" cy="1943252"/>
          </a:xfrm>
        </p:grpSpPr>
        <p:sp>
          <p:nvSpPr>
            <p:cNvPr id="1308" name="Google Shape;1308;p62"/>
            <p:cNvSpPr/>
            <p:nvPr/>
          </p:nvSpPr>
          <p:spPr>
            <a:xfrm>
              <a:off x="7109529" y="2829849"/>
              <a:ext cx="1122748" cy="1404780"/>
            </a:xfrm>
            <a:custGeom>
              <a:avLst/>
              <a:gdLst/>
              <a:ahLst/>
              <a:cxnLst/>
              <a:rect l="l" t="t" r="r" b="b"/>
              <a:pathLst>
                <a:path w="6055" h="7576" extrusionOk="0">
                  <a:moveTo>
                    <a:pt x="2029" y="1"/>
                  </a:moveTo>
                  <a:lnTo>
                    <a:pt x="1473" y="1668"/>
                  </a:lnTo>
                  <a:lnTo>
                    <a:pt x="663" y="4114"/>
                  </a:lnTo>
                  <a:lnTo>
                    <a:pt x="0" y="6093"/>
                  </a:lnTo>
                  <a:lnTo>
                    <a:pt x="4990" y="7575"/>
                  </a:lnTo>
                  <a:lnTo>
                    <a:pt x="5272" y="5884"/>
                  </a:lnTo>
                  <a:lnTo>
                    <a:pt x="5735" y="3100"/>
                  </a:lnTo>
                  <a:lnTo>
                    <a:pt x="6055" y="1196"/>
                  </a:lnTo>
                  <a:lnTo>
                    <a:pt x="2029"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2"/>
            <p:cNvSpPr/>
            <p:nvPr/>
          </p:nvSpPr>
          <p:spPr>
            <a:xfrm>
              <a:off x="7451452" y="3877312"/>
              <a:ext cx="107732" cy="79733"/>
            </a:xfrm>
            <a:custGeom>
              <a:avLst/>
              <a:gdLst/>
              <a:ahLst/>
              <a:cxnLst/>
              <a:rect l="l" t="t" r="r" b="b"/>
              <a:pathLst>
                <a:path w="581" h="430" extrusionOk="0">
                  <a:moveTo>
                    <a:pt x="271" y="0"/>
                  </a:moveTo>
                  <a:cubicBezTo>
                    <a:pt x="105" y="0"/>
                    <a:pt x="0" y="223"/>
                    <a:pt x="148" y="351"/>
                  </a:cubicBezTo>
                  <a:cubicBezTo>
                    <a:pt x="153" y="351"/>
                    <a:pt x="153" y="355"/>
                    <a:pt x="157" y="355"/>
                  </a:cubicBezTo>
                  <a:cubicBezTo>
                    <a:pt x="221" y="408"/>
                    <a:pt x="279" y="429"/>
                    <a:pt x="330" y="429"/>
                  </a:cubicBezTo>
                  <a:cubicBezTo>
                    <a:pt x="502" y="429"/>
                    <a:pt x="581" y="181"/>
                    <a:pt x="477" y="92"/>
                  </a:cubicBezTo>
                  <a:cubicBezTo>
                    <a:pt x="440" y="60"/>
                    <a:pt x="394" y="36"/>
                    <a:pt x="352" y="17"/>
                  </a:cubicBezTo>
                  <a:cubicBezTo>
                    <a:pt x="324" y="6"/>
                    <a:pt x="297" y="0"/>
                    <a:pt x="2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2"/>
            <p:cNvSpPr/>
            <p:nvPr/>
          </p:nvSpPr>
          <p:spPr>
            <a:xfrm>
              <a:off x="7980468" y="3142104"/>
              <a:ext cx="107732" cy="79547"/>
            </a:xfrm>
            <a:custGeom>
              <a:avLst/>
              <a:gdLst/>
              <a:ahLst/>
              <a:cxnLst/>
              <a:rect l="l" t="t" r="r" b="b"/>
              <a:pathLst>
                <a:path w="581" h="429" extrusionOk="0">
                  <a:moveTo>
                    <a:pt x="271" y="0"/>
                  </a:moveTo>
                  <a:cubicBezTo>
                    <a:pt x="105" y="0"/>
                    <a:pt x="0" y="222"/>
                    <a:pt x="148" y="351"/>
                  </a:cubicBezTo>
                  <a:cubicBezTo>
                    <a:pt x="154" y="351"/>
                    <a:pt x="154" y="356"/>
                    <a:pt x="158" y="356"/>
                  </a:cubicBezTo>
                  <a:cubicBezTo>
                    <a:pt x="222" y="408"/>
                    <a:pt x="280" y="429"/>
                    <a:pt x="330" y="429"/>
                  </a:cubicBezTo>
                  <a:cubicBezTo>
                    <a:pt x="502" y="429"/>
                    <a:pt x="581" y="181"/>
                    <a:pt x="473" y="91"/>
                  </a:cubicBezTo>
                  <a:cubicBezTo>
                    <a:pt x="436" y="59"/>
                    <a:pt x="394" y="35"/>
                    <a:pt x="353" y="18"/>
                  </a:cubicBezTo>
                  <a:cubicBezTo>
                    <a:pt x="325" y="6"/>
                    <a:pt x="297" y="0"/>
                    <a:pt x="2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2"/>
            <p:cNvSpPr/>
            <p:nvPr/>
          </p:nvSpPr>
          <p:spPr>
            <a:xfrm>
              <a:off x="7109529" y="3704098"/>
              <a:ext cx="671795" cy="453364"/>
            </a:xfrm>
            <a:custGeom>
              <a:avLst/>
              <a:gdLst/>
              <a:ahLst/>
              <a:cxnLst/>
              <a:rect l="l" t="t" r="r" b="b"/>
              <a:pathLst>
                <a:path w="3623" h="2445" extrusionOk="0">
                  <a:moveTo>
                    <a:pt x="709" y="1"/>
                  </a:moveTo>
                  <a:cubicBezTo>
                    <a:pt x="567" y="1"/>
                    <a:pt x="464" y="22"/>
                    <a:pt x="464" y="22"/>
                  </a:cubicBezTo>
                  <a:lnTo>
                    <a:pt x="0" y="1407"/>
                  </a:lnTo>
                  <a:lnTo>
                    <a:pt x="3489" y="2445"/>
                  </a:lnTo>
                  <a:cubicBezTo>
                    <a:pt x="3622" y="1925"/>
                    <a:pt x="2589" y="1838"/>
                    <a:pt x="2025" y="1647"/>
                  </a:cubicBezTo>
                  <a:cubicBezTo>
                    <a:pt x="1460" y="1463"/>
                    <a:pt x="1635" y="1008"/>
                    <a:pt x="1450" y="434"/>
                  </a:cubicBezTo>
                  <a:cubicBezTo>
                    <a:pt x="1328" y="67"/>
                    <a:pt x="959" y="1"/>
                    <a:pt x="7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2"/>
            <p:cNvSpPr/>
            <p:nvPr/>
          </p:nvSpPr>
          <p:spPr>
            <a:xfrm>
              <a:off x="7857115" y="2946652"/>
              <a:ext cx="379936" cy="357314"/>
            </a:xfrm>
            <a:custGeom>
              <a:avLst/>
              <a:gdLst/>
              <a:ahLst/>
              <a:cxnLst/>
              <a:rect l="l" t="t" r="r" b="b"/>
              <a:pathLst>
                <a:path w="2049" h="1927" extrusionOk="0">
                  <a:moveTo>
                    <a:pt x="154" y="0"/>
                  </a:moveTo>
                  <a:lnTo>
                    <a:pt x="154" y="0"/>
                  </a:lnTo>
                  <a:cubicBezTo>
                    <a:pt x="154" y="0"/>
                    <a:pt x="1" y="421"/>
                    <a:pt x="311" y="667"/>
                  </a:cubicBezTo>
                  <a:cubicBezTo>
                    <a:pt x="416" y="750"/>
                    <a:pt x="555" y="761"/>
                    <a:pt x="700" y="761"/>
                  </a:cubicBezTo>
                  <a:cubicBezTo>
                    <a:pt x="752" y="761"/>
                    <a:pt x="805" y="760"/>
                    <a:pt x="858" y="760"/>
                  </a:cubicBezTo>
                  <a:cubicBezTo>
                    <a:pt x="1093" y="760"/>
                    <a:pt x="1320" y="788"/>
                    <a:pt x="1433" y="1093"/>
                  </a:cubicBezTo>
                  <a:cubicBezTo>
                    <a:pt x="1645" y="1659"/>
                    <a:pt x="1474" y="1742"/>
                    <a:pt x="1822" y="1927"/>
                  </a:cubicBezTo>
                  <a:lnTo>
                    <a:pt x="2049" y="565"/>
                  </a:lnTo>
                  <a:lnTo>
                    <a:pt x="1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2"/>
            <p:cNvSpPr/>
            <p:nvPr/>
          </p:nvSpPr>
          <p:spPr>
            <a:xfrm>
              <a:off x="7232280" y="3139137"/>
              <a:ext cx="940661" cy="781937"/>
            </a:xfrm>
            <a:custGeom>
              <a:avLst/>
              <a:gdLst/>
              <a:ahLst/>
              <a:cxnLst/>
              <a:rect l="l" t="t" r="r" b="b"/>
              <a:pathLst>
                <a:path w="5073" h="4217" extrusionOk="0">
                  <a:moveTo>
                    <a:pt x="811" y="0"/>
                  </a:moveTo>
                  <a:lnTo>
                    <a:pt x="1" y="2446"/>
                  </a:lnTo>
                  <a:cubicBezTo>
                    <a:pt x="663" y="2456"/>
                    <a:pt x="1409" y="2641"/>
                    <a:pt x="1997" y="3252"/>
                  </a:cubicBezTo>
                  <a:cubicBezTo>
                    <a:pt x="2757" y="4039"/>
                    <a:pt x="3776" y="4217"/>
                    <a:pt x="4552" y="4217"/>
                  </a:cubicBezTo>
                  <a:cubicBezTo>
                    <a:pt x="4572" y="4217"/>
                    <a:pt x="4591" y="4216"/>
                    <a:pt x="4610" y="4216"/>
                  </a:cubicBezTo>
                  <a:lnTo>
                    <a:pt x="5073" y="1432"/>
                  </a:lnTo>
                  <a:lnTo>
                    <a:pt x="5073" y="1432"/>
                  </a:lnTo>
                  <a:cubicBezTo>
                    <a:pt x="4919" y="1463"/>
                    <a:pt x="4754" y="1482"/>
                    <a:pt x="4578" y="1482"/>
                  </a:cubicBezTo>
                  <a:cubicBezTo>
                    <a:pt x="4097" y="1482"/>
                    <a:pt x="3537" y="1341"/>
                    <a:pt x="2932" y="928"/>
                  </a:cubicBezTo>
                  <a:cubicBezTo>
                    <a:pt x="2039" y="316"/>
                    <a:pt x="1320" y="79"/>
                    <a:pt x="811" y="0"/>
                  </a:cubicBezTo>
                  <a:close/>
                </a:path>
              </a:pathLst>
            </a:custGeom>
            <a:solidFill>
              <a:srgbClr val="EAEDE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2"/>
            <p:cNvSpPr/>
            <p:nvPr/>
          </p:nvSpPr>
          <p:spPr>
            <a:xfrm>
              <a:off x="6748692" y="2768103"/>
              <a:ext cx="737250" cy="1191726"/>
            </a:xfrm>
            <a:custGeom>
              <a:avLst/>
              <a:gdLst/>
              <a:ahLst/>
              <a:cxnLst/>
              <a:rect l="l" t="t" r="r" b="b"/>
              <a:pathLst>
                <a:path w="3976" h="6427" extrusionOk="0">
                  <a:moveTo>
                    <a:pt x="2489" y="0"/>
                  </a:moveTo>
                  <a:lnTo>
                    <a:pt x="1460" y="2201"/>
                  </a:lnTo>
                  <a:lnTo>
                    <a:pt x="454" y="4351"/>
                  </a:lnTo>
                  <a:lnTo>
                    <a:pt x="0" y="5314"/>
                  </a:lnTo>
                  <a:lnTo>
                    <a:pt x="1946" y="6426"/>
                  </a:lnTo>
                  <a:lnTo>
                    <a:pt x="2609" y="4447"/>
                  </a:lnTo>
                  <a:lnTo>
                    <a:pt x="3419" y="2001"/>
                  </a:lnTo>
                  <a:lnTo>
                    <a:pt x="3975" y="334"/>
                  </a:lnTo>
                  <a:lnTo>
                    <a:pt x="248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2"/>
            <p:cNvSpPr/>
            <p:nvPr/>
          </p:nvSpPr>
          <p:spPr>
            <a:xfrm>
              <a:off x="6832690" y="3126157"/>
              <a:ext cx="550156" cy="490820"/>
            </a:xfrm>
            <a:custGeom>
              <a:avLst/>
              <a:gdLst/>
              <a:ahLst/>
              <a:cxnLst/>
              <a:rect l="l" t="t" r="r" b="b"/>
              <a:pathLst>
                <a:path w="2967" h="2647" extrusionOk="0">
                  <a:moveTo>
                    <a:pt x="2552" y="0"/>
                  </a:moveTo>
                  <a:cubicBezTo>
                    <a:pt x="2338" y="0"/>
                    <a:pt x="2044" y="45"/>
                    <a:pt x="1683" y="205"/>
                  </a:cubicBezTo>
                  <a:cubicBezTo>
                    <a:pt x="1531" y="273"/>
                    <a:pt x="1385" y="299"/>
                    <a:pt x="1251" y="299"/>
                  </a:cubicBezTo>
                  <a:cubicBezTo>
                    <a:pt x="1165" y="299"/>
                    <a:pt x="1083" y="288"/>
                    <a:pt x="1007" y="270"/>
                  </a:cubicBezTo>
                  <a:lnTo>
                    <a:pt x="1" y="2420"/>
                  </a:lnTo>
                  <a:cubicBezTo>
                    <a:pt x="150" y="2554"/>
                    <a:pt x="345" y="2646"/>
                    <a:pt x="599" y="2646"/>
                  </a:cubicBezTo>
                  <a:cubicBezTo>
                    <a:pt x="614" y="2646"/>
                    <a:pt x="629" y="2646"/>
                    <a:pt x="643" y="2646"/>
                  </a:cubicBezTo>
                  <a:cubicBezTo>
                    <a:pt x="1533" y="2646"/>
                    <a:pt x="2156" y="2516"/>
                    <a:pt x="2156" y="2516"/>
                  </a:cubicBezTo>
                  <a:lnTo>
                    <a:pt x="2966" y="70"/>
                  </a:lnTo>
                  <a:cubicBezTo>
                    <a:pt x="2966" y="70"/>
                    <a:pt x="2821" y="0"/>
                    <a:pt x="2552"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2"/>
            <p:cNvSpPr/>
            <p:nvPr/>
          </p:nvSpPr>
          <p:spPr>
            <a:xfrm>
              <a:off x="7210029" y="2501092"/>
              <a:ext cx="275912" cy="328944"/>
            </a:xfrm>
            <a:custGeom>
              <a:avLst/>
              <a:gdLst/>
              <a:ahLst/>
              <a:cxnLst/>
              <a:rect l="l" t="t" r="r" b="b"/>
              <a:pathLst>
                <a:path w="1488" h="1774" extrusionOk="0">
                  <a:moveTo>
                    <a:pt x="1344" y="0"/>
                  </a:moveTo>
                  <a:lnTo>
                    <a:pt x="1" y="1440"/>
                  </a:lnTo>
                  <a:lnTo>
                    <a:pt x="1487" y="1774"/>
                  </a:lnTo>
                  <a:lnTo>
                    <a:pt x="1344"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2"/>
            <p:cNvSpPr/>
            <p:nvPr/>
          </p:nvSpPr>
          <p:spPr>
            <a:xfrm>
              <a:off x="7262319" y="2570440"/>
              <a:ext cx="223623" cy="259595"/>
            </a:xfrm>
            <a:custGeom>
              <a:avLst/>
              <a:gdLst/>
              <a:ahLst/>
              <a:cxnLst/>
              <a:rect l="l" t="t" r="r" b="b"/>
              <a:pathLst>
                <a:path w="1206" h="1400" extrusionOk="0">
                  <a:moveTo>
                    <a:pt x="1089" y="1"/>
                  </a:moveTo>
                  <a:lnTo>
                    <a:pt x="1" y="1127"/>
                  </a:lnTo>
                  <a:lnTo>
                    <a:pt x="1205" y="1400"/>
                  </a:lnTo>
                  <a:lnTo>
                    <a:pt x="10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2"/>
            <p:cNvSpPr/>
            <p:nvPr/>
          </p:nvSpPr>
          <p:spPr>
            <a:xfrm>
              <a:off x="7459054" y="2501092"/>
              <a:ext cx="773222" cy="550527"/>
            </a:xfrm>
            <a:custGeom>
              <a:avLst/>
              <a:gdLst/>
              <a:ahLst/>
              <a:cxnLst/>
              <a:rect l="l" t="t" r="r" b="b"/>
              <a:pathLst>
                <a:path w="4170" h="2969" extrusionOk="0">
                  <a:moveTo>
                    <a:pt x="1" y="0"/>
                  </a:moveTo>
                  <a:lnTo>
                    <a:pt x="144" y="1774"/>
                  </a:lnTo>
                  <a:lnTo>
                    <a:pt x="4170" y="2969"/>
                  </a:lnTo>
                  <a:lnTo>
                    <a:pt x="3642" y="1084"/>
                  </a:lnTo>
                  <a:lnTo>
                    <a:pt x="1" y="0"/>
                  </a:lnTo>
                  <a:close/>
                </a:path>
              </a:pathLst>
            </a:custGeom>
            <a:solidFill>
              <a:srgbClr val="EAEDE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2"/>
            <p:cNvSpPr/>
            <p:nvPr/>
          </p:nvSpPr>
          <p:spPr>
            <a:xfrm>
              <a:off x="7660055" y="2711363"/>
              <a:ext cx="381790" cy="203040"/>
            </a:xfrm>
            <a:custGeom>
              <a:avLst/>
              <a:gdLst/>
              <a:ahLst/>
              <a:cxnLst/>
              <a:rect l="l" t="t" r="r" b="b"/>
              <a:pathLst>
                <a:path w="2059" h="1095" extrusionOk="0">
                  <a:moveTo>
                    <a:pt x="1" y="0"/>
                  </a:moveTo>
                  <a:lnTo>
                    <a:pt x="1" y="0"/>
                  </a:lnTo>
                  <a:cubicBezTo>
                    <a:pt x="1" y="0"/>
                    <a:pt x="168" y="501"/>
                    <a:pt x="1136" y="923"/>
                  </a:cubicBezTo>
                  <a:cubicBezTo>
                    <a:pt x="1431" y="1051"/>
                    <a:pt x="1630" y="1095"/>
                    <a:pt x="1762" y="1095"/>
                  </a:cubicBezTo>
                  <a:cubicBezTo>
                    <a:pt x="2058" y="1095"/>
                    <a:pt x="2030" y="876"/>
                    <a:pt x="2030" y="876"/>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2"/>
            <p:cNvSpPr/>
            <p:nvPr/>
          </p:nvSpPr>
          <p:spPr>
            <a:xfrm>
              <a:off x="7659313" y="2652213"/>
              <a:ext cx="402929" cy="224179"/>
            </a:xfrm>
            <a:custGeom>
              <a:avLst/>
              <a:gdLst/>
              <a:ahLst/>
              <a:cxnLst/>
              <a:rect l="l" t="t" r="r" b="b"/>
              <a:pathLst>
                <a:path w="2173" h="1209" extrusionOk="0">
                  <a:moveTo>
                    <a:pt x="139" y="0"/>
                  </a:moveTo>
                  <a:lnTo>
                    <a:pt x="0" y="319"/>
                  </a:lnTo>
                  <a:cubicBezTo>
                    <a:pt x="0" y="319"/>
                    <a:pt x="195" y="663"/>
                    <a:pt x="913" y="973"/>
                  </a:cubicBezTo>
                  <a:cubicBezTo>
                    <a:pt x="1365" y="1171"/>
                    <a:pt x="1692" y="1208"/>
                    <a:pt x="1873" y="1208"/>
                  </a:cubicBezTo>
                  <a:cubicBezTo>
                    <a:pt x="1979" y="1208"/>
                    <a:pt x="2034" y="1195"/>
                    <a:pt x="2034" y="1195"/>
                  </a:cubicBezTo>
                  <a:lnTo>
                    <a:pt x="2173" y="875"/>
                  </a:lnTo>
                  <a:lnTo>
                    <a:pt x="1070" y="612"/>
                  </a:lnTo>
                  <a:lnTo>
                    <a:pt x="1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2"/>
            <p:cNvSpPr/>
            <p:nvPr/>
          </p:nvSpPr>
          <p:spPr>
            <a:xfrm>
              <a:off x="7672849" y="2636822"/>
              <a:ext cx="401445" cy="193213"/>
            </a:xfrm>
            <a:custGeom>
              <a:avLst/>
              <a:gdLst/>
              <a:ahLst/>
              <a:cxnLst/>
              <a:rect l="l" t="t" r="r" b="b"/>
              <a:pathLst>
                <a:path w="2165" h="1042" extrusionOk="0">
                  <a:moveTo>
                    <a:pt x="292" y="0"/>
                  </a:moveTo>
                  <a:cubicBezTo>
                    <a:pt x="172" y="0"/>
                    <a:pt x="91" y="27"/>
                    <a:pt x="66" y="83"/>
                  </a:cubicBezTo>
                  <a:cubicBezTo>
                    <a:pt x="1" y="236"/>
                    <a:pt x="400" y="556"/>
                    <a:pt x="960" y="801"/>
                  </a:cubicBezTo>
                  <a:cubicBezTo>
                    <a:pt x="1320" y="956"/>
                    <a:pt x="1658" y="1042"/>
                    <a:pt x="1873" y="1042"/>
                  </a:cubicBezTo>
                  <a:cubicBezTo>
                    <a:pt x="1993" y="1042"/>
                    <a:pt x="2075" y="1015"/>
                    <a:pt x="2100" y="958"/>
                  </a:cubicBezTo>
                  <a:cubicBezTo>
                    <a:pt x="2164" y="806"/>
                    <a:pt x="1766" y="481"/>
                    <a:pt x="1206" y="241"/>
                  </a:cubicBezTo>
                  <a:cubicBezTo>
                    <a:pt x="846" y="86"/>
                    <a:pt x="507" y="0"/>
                    <a:pt x="2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62"/>
            <p:cNvSpPr/>
            <p:nvPr/>
          </p:nvSpPr>
          <p:spPr>
            <a:xfrm>
              <a:off x="7705669" y="2656106"/>
              <a:ext cx="335990" cy="153532"/>
            </a:xfrm>
            <a:custGeom>
              <a:avLst/>
              <a:gdLst/>
              <a:ahLst/>
              <a:cxnLst/>
              <a:rect l="l" t="t" r="r" b="b"/>
              <a:pathLst>
                <a:path w="1812" h="828" extrusionOk="0">
                  <a:moveTo>
                    <a:pt x="156" y="0"/>
                  </a:moveTo>
                  <a:cubicBezTo>
                    <a:pt x="93" y="0"/>
                    <a:pt x="53" y="13"/>
                    <a:pt x="41" y="39"/>
                  </a:cubicBezTo>
                  <a:cubicBezTo>
                    <a:pt x="0" y="137"/>
                    <a:pt x="352" y="387"/>
                    <a:pt x="830" y="591"/>
                  </a:cubicBezTo>
                  <a:cubicBezTo>
                    <a:pt x="1172" y="740"/>
                    <a:pt x="1486" y="828"/>
                    <a:pt x="1651" y="828"/>
                  </a:cubicBezTo>
                  <a:cubicBezTo>
                    <a:pt x="1716" y="828"/>
                    <a:pt x="1758" y="814"/>
                    <a:pt x="1769" y="785"/>
                  </a:cubicBezTo>
                  <a:cubicBezTo>
                    <a:pt x="1811" y="687"/>
                    <a:pt x="1459" y="443"/>
                    <a:pt x="982" y="238"/>
                  </a:cubicBezTo>
                  <a:cubicBezTo>
                    <a:pt x="636" y="88"/>
                    <a:pt x="320" y="0"/>
                    <a:pt x="1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2"/>
            <p:cNvSpPr/>
            <p:nvPr/>
          </p:nvSpPr>
          <p:spPr>
            <a:xfrm>
              <a:off x="7459054" y="2291376"/>
              <a:ext cx="734468" cy="410902"/>
            </a:xfrm>
            <a:custGeom>
              <a:avLst/>
              <a:gdLst/>
              <a:ahLst/>
              <a:cxnLst/>
              <a:rect l="l" t="t" r="r" b="b"/>
              <a:pathLst>
                <a:path w="3961" h="2216" extrusionOk="0">
                  <a:moveTo>
                    <a:pt x="167" y="1"/>
                  </a:moveTo>
                  <a:lnTo>
                    <a:pt x="1" y="1131"/>
                  </a:lnTo>
                  <a:lnTo>
                    <a:pt x="3642" y="2215"/>
                  </a:lnTo>
                  <a:lnTo>
                    <a:pt x="3961" y="1126"/>
                  </a:lnTo>
                  <a:lnTo>
                    <a:pt x="16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63"/>
          <p:cNvSpPr/>
          <p:nvPr/>
        </p:nvSpPr>
        <p:spPr>
          <a:xfrm rot="135045">
            <a:off x="4561875" y="3312622"/>
            <a:ext cx="2476238" cy="1440684"/>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3"/>
          <p:cNvSpPr/>
          <p:nvPr/>
        </p:nvSpPr>
        <p:spPr>
          <a:xfrm rot="135045">
            <a:off x="1896637" y="3312622"/>
            <a:ext cx="2476238" cy="1440684"/>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3"/>
          <p:cNvSpPr/>
          <p:nvPr/>
        </p:nvSpPr>
        <p:spPr>
          <a:xfrm rot="135045">
            <a:off x="5874463" y="1666272"/>
            <a:ext cx="2476249" cy="1440684"/>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3"/>
          <p:cNvSpPr/>
          <p:nvPr/>
        </p:nvSpPr>
        <p:spPr>
          <a:xfrm rot="135045">
            <a:off x="543912" y="1666272"/>
            <a:ext cx="2476249" cy="1440684"/>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3"/>
          <p:cNvSpPr/>
          <p:nvPr/>
        </p:nvSpPr>
        <p:spPr>
          <a:xfrm rot="135045">
            <a:off x="3209188" y="1666272"/>
            <a:ext cx="2476249" cy="1440684"/>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3"/>
          <p:cNvSpPr/>
          <p:nvPr/>
        </p:nvSpPr>
        <p:spPr>
          <a:xfrm rot="141910">
            <a:off x="2812875" y="3059256"/>
            <a:ext cx="828278" cy="668911"/>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3"/>
          <p:cNvSpPr/>
          <p:nvPr/>
        </p:nvSpPr>
        <p:spPr>
          <a:xfrm rot="141910">
            <a:off x="6807563" y="1396618"/>
            <a:ext cx="828278" cy="668911"/>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3"/>
          <p:cNvSpPr/>
          <p:nvPr/>
        </p:nvSpPr>
        <p:spPr>
          <a:xfrm rot="141910">
            <a:off x="1438063" y="1396618"/>
            <a:ext cx="828278" cy="668911"/>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3"/>
          <p:cNvSpPr/>
          <p:nvPr/>
        </p:nvSpPr>
        <p:spPr>
          <a:xfrm rot="141910">
            <a:off x="5446950" y="3059256"/>
            <a:ext cx="828278" cy="668911"/>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63"/>
          <p:cNvSpPr/>
          <p:nvPr/>
        </p:nvSpPr>
        <p:spPr>
          <a:xfrm rot="141910">
            <a:off x="4150088" y="1396618"/>
            <a:ext cx="828278" cy="668911"/>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3"/>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Why is this day celebrated?</a:t>
            </a:r>
            <a:endParaRPr/>
          </a:p>
        </p:txBody>
      </p:sp>
      <p:sp>
        <p:nvSpPr>
          <p:cNvPr id="1339" name="Google Shape;1339;p63"/>
          <p:cNvSpPr txBox="1">
            <a:spLocks noGrp="1"/>
          </p:cNvSpPr>
          <p:nvPr>
            <p:ph type="subTitle" idx="1"/>
          </p:nvPr>
        </p:nvSpPr>
        <p:spPr>
          <a:xfrm>
            <a:off x="796775" y="2343372"/>
            <a:ext cx="2166900" cy="54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1340" name="Google Shape;1340;p63"/>
          <p:cNvSpPr txBox="1">
            <a:spLocks noGrp="1"/>
          </p:cNvSpPr>
          <p:nvPr>
            <p:ph type="title" idx="2"/>
          </p:nvPr>
        </p:nvSpPr>
        <p:spPr>
          <a:xfrm>
            <a:off x="796775" y="1969875"/>
            <a:ext cx="2166900" cy="37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341" name="Google Shape;1341;p63"/>
          <p:cNvSpPr txBox="1">
            <a:spLocks noGrp="1"/>
          </p:cNvSpPr>
          <p:nvPr>
            <p:ph type="subTitle" idx="3"/>
          </p:nvPr>
        </p:nvSpPr>
        <p:spPr>
          <a:xfrm>
            <a:off x="3488549" y="2343372"/>
            <a:ext cx="2166900" cy="54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1342" name="Google Shape;1342;p63"/>
          <p:cNvSpPr txBox="1">
            <a:spLocks noGrp="1"/>
          </p:cNvSpPr>
          <p:nvPr>
            <p:ph type="title" idx="4"/>
          </p:nvPr>
        </p:nvSpPr>
        <p:spPr>
          <a:xfrm>
            <a:off x="3488512" y="1969875"/>
            <a:ext cx="2166900" cy="37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343" name="Google Shape;1343;p63"/>
          <p:cNvSpPr txBox="1">
            <a:spLocks noGrp="1"/>
          </p:cNvSpPr>
          <p:nvPr>
            <p:ph type="subTitle" idx="5"/>
          </p:nvPr>
        </p:nvSpPr>
        <p:spPr>
          <a:xfrm>
            <a:off x="6180324" y="2343376"/>
            <a:ext cx="2166900" cy="54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1344" name="Google Shape;1344;p63"/>
          <p:cNvSpPr txBox="1">
            <a:spLocks noGrp="1"/>
          </p:cNvSpPr>
          <p:nvPr>
            <p:ph type="title" idx="6"/>
          </p:nvPr>
        </p:nvSpPr>
        <p:spPr>
          <a:xfrm>
            <a:off x="6180328" y="1969875"/>
            <a:ext cx="2166900" cy="37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345" name="Google Shape;1345;p63"/>
          <p:cNvSpPr txBox="1">
            <a:spLocks noGrp="1"/>
          </p:cNvSpPr>
          <p:nvPr>
            <p:ph type="subTitle" idx="7"/>
          </p:nvPr>
        </p:nvSpPr>
        <p:spPr>
          <a:xfrm>
            <a:off x="2142662" y="4006000"/>
            <a:ext cx="2166900" cy="54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sp>
        <p:nvSpPr>
          <p:cNvPr id="1346" name="Google Shape;1346;p63"/>
          <p:cNvSpPr txBox="1">
            <a:spLocks noGrp="1"/>
          </p:cNvSpPr>
          <p:nvPr>
            <p:ph type="title" idx="8"/>
          </p:nvPr>
        </p:nvSpPr>
        <p:spPr>
          <a:xfrm>
            <a:off x="2142638" y="3632488"/>
            <a:ext cx="2166900" cy="37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347" name="Google Shape;1347;p63"/>
          <p:cNvSpPr txBox="1">
            <a:spLocks noGrp="1"/>
          </p:cNvSpPr>
          <p:nvPr>
            <p:ph type="subTitle" idx="9"/>
          </p:nvPr>
        </p:nvSpPr>
        <p:spPr>
          <a:xfrm>
            <a:off x="4834437" y="4006000"/>
            <a:ext cx="2166900" cy="54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rings</a:t>
            </a:r>
            <a:endParaRPr/>
          </a:p>
        </p:txBody>
      </p:sp>
      <p:sp>
        <p:nvSpPr>
          <p:cNvPr id="1348" name="Google Shape;1348;p63"/>
          <p:cNvSpPr txBox="1">
            <a:spLocks noGrp="1"/>
          </p:cNvSpPr>
          <p:nvPr>
            <p:ph type="title" idx="13"/>
          </p:nvPr>
        </p:nvSpPr>
        <p:spPr>
          <a:xfrm>
            <a:off x="4834374" y="3632488"/>
            <a:ext cx="2166900" cy="37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349" name="Google Shape;1349;p63"/>
          <p:cNvSpPr txBox="1">
            <a:spLocks noGrp="1"/>
          </p:cNvSpPr>
          <p:nvPr>
            <p:ph type="title" idx="14"/>
          </p:nvPr>
        </p:nvSpPr>
        <p:spPr>
          <a:xfrm>
            <a:off x="1401675" y="1492275"/>
            <a:ext cx="9609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1350" name="Google Shape;1350;p63"/>
          <p:cNvSpPr txBox="1">
            <a:spLocks noGrp="1"/>
          </p:cNvSpPr>
          <p:nvPr>
            <p:ph type="title" idx="15"/>
          </p:nvPr>
        </p:nvSpPr>
        <p:spPr>
          <a:xfrm>
            <a:off x="4091550" y="1492275"/>
            <a:ext cx="9609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1351" name="Google Shape;1351;p63"/>
          <p:cNvSpPr txBox="1">
            <a:spLocks noGrp="1"/>
          </p:cNvSpPr>
          <p:nvPr>
            <p:ph type="title" idx="16"/>
          </p:nvPr>
        </p:nvSpPr>
        <p:spPr>
          <a:xfrm>
            <a:off x="6781425" y="1492275"/>
            <a:ext cx="9609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1352" name="Google Shape;1352;p63"/>
          <p:cNvSpPr txBox="1">
            <a:spLocks noGrp="1"/>
          </p:cNvSpPr>
          <p:nvPr>
            <p:ph type="title" idx="17"/>
          </p:nvPr>
        </p:nvSpPr>
        <p:spPr>
          <a:xfrm>
            <a:off x="2746563" y="3154900"/>
            <a:ext cx="9609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1353" name="Google Shape;1353;p63"/>
          <p:cNvSpPr txBox="1">
            <a:spLocks noGrp="1"/>
          </p:cNvSpPr>
          <p:nvPr>
            <p:ph type="title" idx="18"/>
          </p:nvPr>
        </p:nvSpPr>
        <p:spPr>
          <a:xfrm>
            <a:off x="5436438" y="3154900"/>
            <a:ext cx="9609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sp>
        <p:nvSpPr>
          <p:cNvPr id="1358" name="Google Shape;1358;p64"/>
          <p:cNvSpPr/>
          <p:nvPr/>
        </p:nvSpPr>
        <p:spPr>
          <a:xfrm rot="6258042">
            <a:off x="281737" y="1020566"/>
            <a:ext cx="4071255" cy="3745120"/>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4"/>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favorite milk comes from...</a:t>
            </a:r>
            <a:endParaRPr/>
          </a:p>
        </p:txBody>
      </p:sp>
      <p:grpSp>
        <p:nvGrpSpPr>
          <p:cNvPr id="1360" name="Google Shape;1360;p64"/>
          <p:cNvGrpSpPr/>
          <p:nvPr/>
        </p:nvGrpSpPr>
        <p:grpSpPr>
          <a:xfrm>
            <a:off x="4129458" y="1618682"/>
            <a:ext cx="4294538" cy="2823974"/>
            <a:chOff x="235800" y="830650"/>
            <a:chExt cx="6978450" cy="4588844"/>
          </a:xfrm>
        </p:grpSpPr>
        <p:sp>
          <p:nvSpPr>
            <p:cNvPr id="1361" name="Google Shape;1361;p64"/>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362" name="Google Shape;1362;p64"/>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363" name="Google Shape;1363;p64"/>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364" name="Google Shape;1364;p64"/>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365" name="Google Shape;1365;p64"/>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366" name="Google Shape;1366;p64"/>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grpSp>
      <p:sp>
        <p:nvSpPr>
          <p:cNvPr id="1367" name="Google Shape;1367;p64"/>
          <p:cNvSpPr/>
          <p:nvPr/>
        </p:nvSpPr>
        <p:spPr>
          <a:xfrm>
            <a:off x="1593630" y="1854169"/>
            <a:ext cx="1920900" cy="501900"/>
          </a:xfrm>
          <a:prstGeom prst="rect">
            <a:avLst/>
          </a:prstGeom>
          <a:noFill/>
          <a:ln>
            <a:noFill/>
          </a:ln>
        </p:spPr>
        <p:txBody>
          <a:bodyPr spcFirstLastPara="1" wrap="square" lIns="270000" tIns="91425" rIns="274300" bIns="91425" anchor="t" anchorCtr="0">
            <a:noAutofit/>
          </a:bodyPr>
          <a:lstStyle/>
          <a:p>
            <a:pPr marL="0" marR="0" lvl="0" indent="0" algn="l" rtl="0">
              <a:spcBef>
                <a:spcPts val="0"/>
              </a:spcBef>
              <a:spcAft>
                <a:spcPts val="0"/>
              </a:spcAft>
              <a:buClr>
                <a:srgbClr val="000000"/>
              </a:buClr>
              <a:buSzPts val="1100"/>
              <a:buFont typeface="Arial"/>
              <a:buNone/>
            </a:pPr>
            <a:r>
              <a:rPr lang="en">
                <a:solidFill>
                  <a:schemeClr val="accent6"/>
                </a:solidFill>
                <a:latin typeface="Lato"/>
                <a:ea typeface="Lato"/>
                <a:cs typeface="Lato"/>
                <a:sym typeface="Lato"/>
              </a:rPr>
              <a:t>Mercury is the closest planet to the Sun </a:t>
            </a:r>
            <a:endParaRPr>
              <a:solidFill>
                <a:schemeClr val="accent6"/>
              </a:solidFill>
              <a:latin typeface="Lato"/>
              <a:ea typeface="Lato"/>
              <a:cs typeface="Lato"/>
              <a:sym typeface="Lato"/>
            </a:endParaRPr>
          </a:p>
        </p:txBody>
      </p:sp>
      <p:sp>
        <p:nvSpPr>
          <p:cNvPr id="1368" name="Google Shape;1368;p64"/>
          <p:cNvSpPr/>
          <p:nvPr/>
        </p:nvSpPr>
        <p:spPr>
          <a:xfrm>
            <a:off x="1593630" y="3871594"/>
            <a:ext cx="1920900" cy="501900"/>
          </a:xfrm>
          <a:prstGeom prst="rect">
            <a:avLst/>
          </a:prstGeom>
          <a:noFill/>
          <a:ln>
            <a:noFill/>
          </a:ln>
        </p:spPr>
        <p:txBody>
          <a:bodyPr spcFirstLastPara="1" wrap="square" lIns="274300" tIns="91425" rIns="274300" bIns="91425" anchor="t" anchorCtr="0">
            <a:noAutofit/>
          </a:bodyPr>
          <a:lstStyle/>
          <a:p>
            <a:pPr marL="0" marR="0" lvl="0" indent="0" algn="l" rtl="0">
              <a:spcBef>
                <a:spcPts val="0"/>
              </a:spcBef>
              <a:spcAft>
                <a:spcPts val="0"/>
              </a:spcAft>
              <a:buClr>
                <a:srgbClr val="000000"/>
              </a:buClr>
              <a:buSzPts val="1100"/>
              <a:buFont typeface="Arial"/>
              <a:buNone/>
            </a:pPr>
            <a:r>
              <a:rPr lang="en">
                <a:solidFill>
                  <a:schemeClr val="accent6"/>
                </a:solidFill>
                <a:latin typeface="Lato"/>
                <a:ea typeface="Lato"/>
                <a:cs typeface="Lato"/>
                <a:sym typeface="Lato"/>
              </a:rPr>
              <a:t>It’s the biggest object in the Solar System</a:t>
            </a:r>
            <a:endParaRPr>
              <a:solidFill>
                <a:schemeClr val="accent6"/>
              </a:solidFill>
              <a:latin typeface="Lato"/>
              <a:ea typeface="Lato"/>
              <a:cs typeface="Lato"/>
              <a:sym typeface="Lato"/>
            </a:endParaRPr>
          </a:p>
        </p:txBody>
      </p:sp>
      <p:sp>
        <p:nvSpPr>
          <p:cNvPr id="1369" name="Google Shape;1369;p64"/>
          <p:cNvSpPr/>
          <p:nvPr/>
        </p:nvSpPr>
        <p:spPr>
          <a:xfrm>
            <a:off x="1593624" y="2862882"/>
            <a:ext cx="1920900" cy="501900"/>
          </a:xfrm>
          <a:prstGeom prst="rect">
            <a:avLst/>
          </a:prstGeom>
          <a:noFill/>
          <a:ln>
            <a:noFill/>
          </a:ln>
        </p:spPr>
        <p:txBody>
          <a:bodyPr spcFirstLastPara="1" wrap="square" lIns="274300" tIns="91425" rIns="274300" bIns="91425" anchor="t" anchorCtr="0">
            <a:noAutofit/>
          </a:bodyPr>
          <a:lstStyle/>
          <a:p>
            <a:pPr marL="0" marR="0" lvl="0" indent="0" algn="l" rtl="0">
              <a:spcBef>
                <a:spcPts val="0"/>
              </a:spcBef>
              <a:spcAft>
                <a:spcPts val="0"/>
              </a:spcAft>
              <a:buClr>
                <a:schemeClr val="dk1"/>
              </a:buClr>
              <a:buSzPts val="1100"/>
              <a:buFont typeface="Arial"/>
              <a:buNone/>
            </a:pPr>
            <a:r>
              <a:rPr lang="en">
                <a:solidFill>
                  <a:schemeClr val="accent6"/>
                </a:solidFill>
                <a:latin typeface="Lato"/>
                <a:ea typeface="Lato"/>
                <a:cs typeface="Lato"/>
                <a:sym typeface="Lato"/>
              </a:rPr>
              <a:t>Despite being red, Mars is a cold place</a:t>
            </a:r>
            <a:endParaRPr>
              <a:solidFill>
                <a:schemeClr val="accent6"/>
              </a:solidFill>
              <a:latin typeface="Lato"/>
              <a:ea typeface="Lato"/>
              <a:cs typeface="Lato"/>
              <a:sym typeface="Lato"/>
            </a:endParaRPr>
          </a:p>
        </p:txBody>
      </p:sp>
      <p:sp>
        <p:nvSpPr>
          <p:cNvPr id="1370" name="Google Shape;1370;p64"/>
          <p:cNvSpPr txBox="1"/>
          <p:nvPr/>
        </p:nvSpPr>
        <p:spPr>
          <a:xfrm>
            <a:off x="1593625" y="1474375"/>
            <a:ext cx="1920900" cy="42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6"/>
                </a:solidFill>
                <a:latin typeface="Alfa Slab One"/>
                <a:ea typeface="Alfa Slab One"/>
                <a:cs typeface="Alfa Slab One"/>
                <a:sym typeface="Alfa Slab One"/>
              </a:rPr>
              <a:t>Mercury</a:t>
            </a:r>
            <a:endParaRPr sz="2400">
              <a:solidFill>
                <a:schemeClr val="accent6"/>
              </a:solidFill>
              <a:latin typeface="Alfa Slab One"/>
              <a:ea typeface="Alfa Slab One"/>
              <a:cs typeface="Alfa Slab One"/>
              <a:sym typeface="Alfa Slab One"/>
            </a:endParaRPr>
          </a:p>
        </p:txBody>
      </p:sp>
      <p:sp>
        <p:nvSpPr>
          <p:cNvPr id="1371" name="Google Shape;1371;p64"/>
          <p:cNvSpPr txBox="1"/>
          <p:nvPr/>
        </p:nvSpPr>
        <p:spPr>
          <a:xfrm>
            <a:off x="1593618" y="2483060"/>
            <a:ext cx="1920900" cy="42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6"/>
                </a:solidFill>
                <a:latin typeface="Alfa Slab One"/>
                <a:ea typeface="Alfa Slab One"/>
                <a:cs typeface="Alfa Slab One"/>
                <a:sym typeface="Alfa Slab One"/>
              </a:rPr>
              <a:t>Mars</a:t>
            </a:r>
            <a:endParaRPr sz="2400">
              <a:solidFill>
                <a:schemeClr val="accent6"/>
              </a:solidFill>
              <a:latin typeface="Alfa Slab One"/>
              <a:ea typeface="Alfa Slab One"/>
              <a:cs typeface="Alfa Slab One"/>
              <a:sym typeface="Alfa Slab One"/>
            </a:endParaRPr>
          </a:p>
        </p:txBody>
      </p:sp>
      <p:sp>
        <p:nvSpPr>
          <p:cNvPr id="1372" name="Google Shape;1372;p64"/>
          <p:cNvSpPr txBox="1"/>
          <p:nvPr/>
        </p:nvSpPr>
        <p:spPr>
          <a:xfrm>
            <a:off x="1593625" y="3491775"/>
            <a:ext cx="1920900" cy="42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6"/>
                </a:solidFill>
                <a:latin typeface="Alfa Slab One"/>
                <a:ea typeface="Alfa Slab One"/>
                <a:cs typeface="Alfa Slab One"/>
                <a:sym typeface="Alfa Slab One"/>
              </a:rPr>
              <a:t>Jupiter</a:t>
            </a:r>
            <a:endParaRPr sz="2400">
              <a:solidFill>
                <a:schemeClr val="accent6"/>
              </a:solidFill>
              <a:latin typeface="Alfa Slab One"/>
              <a:ea typeface="Alfa Slab One"/>
              <a:cs typeface="Alfa Slab One"/>
              <a:sym typeface="Alfa Slab One"/>
            </a:endParaRPr>
          </a:p>
        </p:txBody>
      </p:sp>
      <p:sp>
        <p:nvSpPr>
          <p:cNvPr id="1373" name="Google Shape;1373;p64"/>
          <p:cNvSpPr/>
          <p:nvPr/>
        </p:nvSpPr>
        <p:spPr>
          <a:xfrm rot="1570156">
            <a:off x="789412" y="1797841"/>
            <a:ext cx="653855" cy="466728"/>
          </a:xfrm>
          <a:custGeom>
            <a:avLst/>
            <a:gdLst/>
            <a:ahLst/>
            <a:cxnLst/>
            <a:rect l="l" t="t" r="r" b="b"/>
            <a:pathLst>
              <a:path w="21262" h="16071" extrusionOk="0">
                <a:moveTo>
                  <a:pt x="9101" y="1"/>
                </a:moveTo>
                <a:cubicBezTo>
                  <a:pt x="7297" y="1"/>
                  <a:pt x="5906" y="419"/>
                  <a:pt x="4563" y="1306"/>
                </a:cubicBezTo>
                <a:cubicBezTo>
                  <a:pt x="3470" y="2029"/>
                  <a:pt x="2836" y="3132"/>
                  <a:pt x="2859" y="4355"/>
                </a:cubicBezTo>
                <a:cubicBezTo>
                  <a:pt x="2929" y="7537"/>
                  <a:pt x="4860" y="8167"/>
                  <a:pt x="2252" y="10622"/>
                </a:cubicBezTo>
                <a:cubicBezTo>
                  <a:pt x="1" y="12737"/>
                  <a:pt x="3064" y="16071"/>
                  <a:pt x="6480" y="16071"/>
                </a:cubicBezTo>
                <a:cubicBezTo>
                  <a:pt x="7022" y="16071"/>
                  <a:pt x="7573" y="15987"/>
                  <a:pt x="8112" y="15801"/>
                </a:cubicBezTo>
                <a:cubicBezTo>
                  <a:pt x="12002" y="14463"/>
                  <a:pt x="13659" y="10620"/>
                  <a:pt x="17062" y="10620"/>
                </a:cubicBezTo>
                <a:cubicBezTo>
                  <a:pt x="17108" y="10620"/>
                  <a:pt x="17155" y="10621"/>
                  <a:pt x="17201" y="10622"/>
                </a:cubicBezTo>
                <a:cubicBezTo>
                  <a:pt x="17250" y="10624"/>
                  <a:pt x="17299" y="10624"/>
                  <a:pt x="17347" y="10624"/>
                </a:cubicBezTo>
                <a:cubicBezTo>
                  <a:pt x="20715" y="10624"/>
                  <a:pt x="21262" y="7103"/>
                  <a:pt x="19161" y="4299"/>
                </a:cubicBezTo>
                <a:cubicBezTo>
                  <a:pt x="17789" y="2465"/>
                  <a:pt x="14764" y="736"/>
                  <a:pt x="11935" y="269"/>
                </a:cubicBezTo>
                <a:cubicBezTo>
                  <a:pt x="10876" y="92"/>
                  <a:pt x="9944" y="1"/>
                  <a:pt x="91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4"/>
          <p:cNvSpPr/>
          <p:nvPr/>
        </p:nvSpPr>
        <p:spPr>
          <a:xfrm rot="141921">
            <a:off x="771443" y="2787618"/>
            <a:ext cx="689798" cy="421707"/>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4"/>
          <p:cNvSpPr/>
          <p:nvPr/>
        </p:nvSpPr>
        <p:spPr>
          <a:xfrm rot="10800000">
            <a:off x="739683" y="3612110"/>
            <a:ext cx="753307" cy="399823"/>
          </a:xfrm>
          <a:custGeom>
            <a:avLst/>
            <a:gdLst/>
            <a:ahLst/>
            <a:cxnLst/>
            <a:rect l="l" t="t" r="r" b="b"/>
            <a:pathLst>
              <a:path w="27805" h="15479" extrusionOk="0">
                <a:moveTo>
                  <a:pt x="7126" y="1"/>
                </a:moveTo>
                <a:cubicBezTo>
                  <a:pt x="5779" y="1"/>
                  <a:pt x="4507" y="474"/>
                  <a:pt x="3629" y="990"/>
                </a:cubicBezTo>
                <a:cubicBezTo>
                  <a:pt x="2736" y="1508"/>
                  <a:pt x="1116" y="2793"/>
                  <a:pt x="781" y="3945"/>
                </a:cubicBezTo>
                <a:cubicBezTo>
                  <a:pt x="0" y="6770"/>
                  <a:pt x="4928" y="6382"/>
                  <a:pt x="2884" y="9971"/>
                </a:cubicBezTo>
                <a:cubicBezTo>
                  <a:pt x="857" y="13560"/>
                  <a:pt x="9021" y="15363"/>
                  <a:pt x="12780" y="15475"/>
                </a:cubicBezTo>
                <a:cubicBezTo>
                  <a:pt x="12886" y="15477"/>
                  <a:pt x="12994" y="15479"/>
                  <a:pt x="13104" y="15479"/>
                </a:cubicBezTo>
                <a:cubicBezTo>
                  <a:pt x="16559" y="15479"/>
                  <a:pt x="21317" y="14041"/>
                  <a:pt x="24367" y="11069"/>
                </a:cubicBezTo>
                <a:cubicBezTo>
                  <a:pt x="27804" y="7721"/>
                  <a:pt x="24680" y="2195"/>
                  <a:pt x="21443" y="1173"/>
                </a:cubicBezTo>
                <a:cubicBezTo>
                  <a:pt x="21020" y="1038"/>
                  <a:pt x="20623" y="985"/>
                  <a:pt x="20234" y="985"/>
                </a:cubicBezTo>
                <a:cubicBezTo>
                  <a:pt x="18736" y="985"/>
                  <a:pt x="17357" y="1777"/>
                  <a:pt x="15028" y="1777"/>
                </a:cubicBezTo>
                <a:cubicBezTo>
                  <a:pt x="13532" y="1777"/>
                  <a:pt x="11643" y="1449"/>
                  <a:pt x="9079" y="374"/>
                </a:cubicBezTo>
                <a:cubicBezTo>
                  <a:pt x="8434" y="109"/>
                  <a:pt x="7772" y="1"/>
                  <a:pt x="71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4"/>
          <p:cNvSpPr/>
          <p:nvPr/>
        </p:nvSpPr>
        <p:spPr>
          <a:xfrm rot="1570156">
            <a:off x="4552037" y="2464491"/>
            <a:ext cx="653855" cy="466728"/>
          </a:xfrm>
          <a:custGeom>
            <a:avLst/>
            <a:gdLst/>
            <a:ahLst/>
            <a:cxnLst/>
            <a:rect l="l" t="t" r="r" b="b"/>
            <a:pathLst>
              <a:path w="21262" h="16071" extrusionOk="0">
                <a:moveTo>
                  <a:pt x="9101" y="1"/>
                </a:moveTo>
                <a:cubicBezTo>
                  <a:pt x="7297" y="1"/>
                  <a:pt x="5906" y="419"/>
                  <a:pt x="4563" y="1306"/>
                </a:cubicBezTo>
                <a:cubicBezTo>
                  <a:pt x="3470" y="2029"/>
                  <a:pt x="2836" y="3132"/>
                  <a:pt x="2859" y="4355"/>
                </a:cubicBezTo>
                <a:cubicBezTo>
                  <a:pt x="2929" y="7537"/>
                  <a:pt x="4860" y="8167"/>
                  <a:pt x="2252" y="10622"/>
                </a:cubicBezTo>
                <a:cubicBezTo>
                  <a:pt x="1" y="12737"/>
                  <a:pt x="3064" y="16071"/>
                  <a:pt x="6480" y="16071"/>
                </a:cubicBezTo>
                <a:cubicBezTo>
                  <a:pt x="7022" y="16071"/>
                  <a:pt x="7573" y="15987"/>
                  <a:pt x="8112" y="15801"/>
                </a:cubicBezTo>
                <a:cubicBezTo>
                  <a:pt x="12002" y="14463"/>
                  <a:pt x="13659" y="10620"/>
                  <a:pt x="17062" y="10620"/>
                </a:cubicBezTo>
                <a:cubicBezTo>
                  <a:pt x="17108" y="10620"/>
                  <a:pt x="17155" y="10621"/>
                  <a:pt x="17201" y="10622"/>
                </a:cubicBezTo>
                <a:cubicBezTo>
                  <a:pt x="17250" y="10624"/>
                  <a:pt x="17299" y="10624"/>
                  <a:pt x="17347" y="10624"/>
                </a:cubicBezTo>
                <a:cubicBezTo>
                  <a:pt x="20715" y="10624"/>
                  <a:pt x="21262" y="7103"/>
                  <a:pt x="19161" y="4299"/>
                </a:cubicBezTo>
                <a:cubicBezTo>
                  <a:pt x="17789" y="2465"/>
                  <a:pt x="14764" y="736"/>
                  <a:pt x="11935" y="269"/>
                </a:cubicBezTo>
                <a:cubicBezTo>
                  <a:pt x="10876" y="92"/>
                  <a:pt x="9944" y="1"/>
                  <a:pt x="91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4"/>
          <p:cNvSpPr/>
          <p:nvPr/>
        </p:nvSpPr>
        <p:spPr>
          <a:xfrm rot="141921">
            <a:off x="7005968" y="2439092"/>
            <a:ext cx="689798" cy="421707"/>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4"/>
          <p:cNvSpPr/>
          <p:nvPr/>
        </p:nvSpPr>
        <p:spPr>
          <a:xfrm rot="10800000">
            <a:off x="5197358" y="3433735"/>
            <a:ext cx="753307" cy="399823"/>
          </a:xfrm>
          <a:custGeom>
            <a:avLst/>
            <a:gdLst/>
            <a:ahLst/>
            <a:cxnLst/>
            <a:rect l="l" t="t" r="r" b="b"/>
            <a:pathLst>
              <a:path w="27805" h="15479" extrusionOk="0">
                <a:moveTo>
                  <a:pt x="7126" y="1"/>
                </a:moveTo>
                <a:cubicBezTo>
                  <a:pt x="5779" y="1"/>
                  <a:pt x="4507" y="474"/>
                  <a:pt x="3629" y="990"/>
                </a:cubicBezTo>
                <a:cubicBezTo>
                  <a:pt x="2736" y="1508"/>
                  <a:pt x="1116" y="2793"/>
                  <a:pt x="781" y="3945"/>
                </a:cubicBezTo>
                <a:cubicBezTo>
                  <a:pt x="0" y="6770"/>
                  <a:pt x="4928" y="6382"/>
                  <a:pt x="2884" y="9971"/>
                </a:cubicBezTo>
                <a:cubicBezTo>
                  <a:pt x="857" y="13560"/>
                  <a:pt x="9021" y="15363"/>
                  <a:pt x="12780" y="15475"/>
                </a:cubicBezTo>
                <a:cubicBezTo>
                  <a:pt x="12886" y="15477"/>
                  <a:pt x="12994" y="15479"/>
                  <a:pt x="13104" y="15479"/>
                </a:cubicBezTo>
                <a:cubicBezTo>
                  <a:pt x="16559" y="15479"/>
                  <a:pt x="21317" y="14041"/>
                  <a:pt x="24367" y="11069"/>
                </a:cubicBezTo>
                <a:cubicBezTo>
                  <a:pt x="27804" y="7721"/>
                  <a:pt x="24680" y="2195"/>
                  <a:pt x="21443" y="1173"/>
                </a:cubicBezTo>
                <a:cubicBezTo>
                  <a:pt x="21020" y="1038"/>
                  <a:pt x="20623" y="985"/>
                  <a:pt x="20234" y="985"/>
                </a:cubicBezTo>
                <a:cubicBezTo>
                  <a:pt x="18736" y="985"/>
                  <a:pt x="17357" y="1777"/>
                  <a:pt x="15028" y="1777"/>
                </a:cubicBezTo>
                <a:cubicBezTo>
                  <a:pt x="13532" y="1777"/>
                  <a:pt x="11643" y="1449"/>
                  <a:pt x="9079" y="374"/>
                </a:cubicBezTo>
                <a:cubicBezTo>
                  <a:pt x="8434" y="109"/>
                  <a:pt x="7772" y="1"/>
                  <a:pt x="71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65"/>
          <p:cNvSpPr/>
          <p:nvPr/>
        </p:nvSpPr>
        <p:spPr>
          <a:xfrm rot="1570042">
            <a:off x="5989117" y="2551271"/>
            <a:ext cx="2558342" cy="1826214"/>
          </a:xfrm>
          <a:custGeom>
            <a:avLst/>
            <a:gdLst/>
            <a:ahLst/>
            <a:cxnLst/>
            <a:rect l="l" t="t" r="r" b="b"/>
            <a:pathLst>
              <a:path w="21262" h="16071" extrusionOk="0">
                <a:moveTo>
                  <a:pt x="9101" y="1"/>
                </a:moveTo>
                <a:cubicBezTo>
                  <a:pt x="7297" y="1"/>
                  <a:pt x="5906" y="419"/>
                  <a:pt x="4563" y="1306"/>
                </a:cubicBezTo>
                <a:cubicBezTo>
                  <a:pt x="3470" y="2029"/>
                  <a:pt x="2836" y="3132"/>
                  <a:pt x="2859" y="4355"/>
                </a:cubicBezTo>
                <a:cubicBezTo>
                  <a:pt x="2929" y="7537"/>
                  <a:pt x="4860" y="8167"/>
                  <a:pt x="2252" y="10622"/>
                </a:cubicBezTo>
                <a:cubicBezTo>
                  <a:pt x="1" y="12737"/>
                  <a:pt x="3064" y="16071"/>
                  <a:pt x="6480" y="16071"/>
                </a:cubicBezTo>
                <a:cubicBezTo>
                  <a:pt x="7022" y="16071"/>
                  <a:pt x="7573" y="15987"/>
                  <a:pt x="8112" y="15801"/>
                </a:cubicBezTo>
                <a:cubicBezTo>
                  <a:pt x="12002" y="14463"/>
                  <a:pt x="13659" y="10620"/>
                  <a:pt x="17062" y="10620"/>
                </a:cubicBezTo>
                <a:cubicBezTo>
                  <a:pt x="17108" y="10620"/>
                  <a:pt x="17155" y="10621"/>
                  <a:pt x="17201" y="10622"/>
                </a:cubicBezTo>
                <a:cubicBezTo>
                  <a:pt x="17250" y="10624"/>
                  <a:pt x="17299" y="10624"/>
                  <a:pt x="17347" y="10624"/>
                </a:cubicBezTo>
                <a:cubicBezTo>
                  <a:pt x="20715" y="10624"/>
                  <a:pt x="21262" y="7103"/>
                  <a:pt x="19161" y="4299"/>
                </a:cubicBezTo>
                <a:cubicBezTo>
                  <a:pt x="17789" y="2465"/>
                  <a:pt x="14764" y="736"/>
                  <a:pt x="11935" y="269"/>
                </a:cubicBezTo>
                <a:cubicBezTo>
                  <a:pt x="10876" y="92"/>
                  <a:pt x="9944" y="1"/>
                  <a:pt x="9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5"/>
          <p:cNvSpPr/>
          <p:nvPr/>
        </p:nvSpPr>
        <p:spPr>
          <a:xfrm rot="141924">
            <a:off x="3113375" y="2551519"/>
            <a:ext cx="2699022" cy="1650063"/>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5"/>
          <p:cNvSpPr/>
          <p:nvPr/>
        </p:nvSpPr>
        <p:spPr>
          <a:xfrm rot="10800000">
            <a:off x="458361" y="2634112"/>
            <a:ext cx="2947539" cy="1564463"/>
          </a:xfrm>
          <a:custGeom>
            <a:avLst/>
            <a:gdLst/>
            <a:ahLst/>
            <a:cxnLst/>
            <a:rect l="l" t="t" r="r" b="b"/>
            <a:pathLst>
              <a:path w="27805" h="15479" extrusionOk="0">
                <a:moveTo>
                  <a:pt x="7126" y="1"/>
                </a:moveTo>
                <a:cubicBezTo>
                  <a:pt x="5779" y="1"/>
                  <a:pt x="4507" y="474"/>
                  <a:pt x="3629" y="990"/>
                </a:cubicBezTo>
                <a:cubicBezTo>
                  <a:pt x="2736" y="1508"/>
                  <a:pt x="1116" y="2793"/>
                  <a:pt x="781" y="3945"/>
                </a:cubicBezTo>
                <a:cubicBezTo>
                  <a:pt x="0" y="6770"/>
                  <a:pt x="4928" y="6382"/>
                  <a:pt x="2884" y="9971"/>
                </a:cubicBezTo>
                <a:cubicBezTo>
                  <a:pt x="857" y="13560"/>
                  <a:pt x="9021" y="15363"/>
                  <a:pt x="12780" y="15475"/>
                </a:cubicBezTo>
                <a:cubicBezTo>
                  <a:pt x="12886" y="15477"/>
                  <a:pt x="12994" y="15479"/>
                  <a:pt x="13104" y="15479"/>
                </a:cubicBezTo>
                <a:cubicBezTo>
                  <a:pt x="16559" y="15479"/>
                  <a:pt x="21317" y="14041"/>
                  <a:pt x="24367" y="11069"/>
                </a:cubicBezTo>
                <a:cubicBezTo>
                  <a:pt x="27804" y="7721"/>
                  <a:pt x="24680" y="2195"/>
                  <a:pt x="21443" y="1173"/>
                </a:cubicBezTo>
                <a:cubicBezTo>
                  <a:pt x="21020" y="1038"/>
                  <a:pt x="20623" y="985"/>
                  <a:pt x="20234" y="985"/>
                </a:cubicBezTo>
                <a:cubicBezTo>
                  <a:pt x="18736" y="985"/>
                  <a:pt x="17357" y="1777"/>
                  <a:pt x="15028" y="1777"/>
                </a:cubicBezTo>
                <a:cubicBezTo>
                  <a:pt x="13532" y="1777"/>
                  <a:pt x="11643" y="1449"/>
                  <a:pt x="9079" y="374"/>
                </a:cubicBezTo>
                <a:cubicBezTo>
                  <a:pt x="8434" y="109"/>
                  <a:pt x="7772" y="1"/>
                  <a:pt x="7126" y="1"/>
                </a:cubicBezTo>
                <a:close/>
              </a:path>
            </a:pathLst>
          </a:custGeom>
          <a:solidFill>
            <a:srgbClr val="002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5"/>
          <p:cNvSpPr txBox="1">
            <a:spLocks noGrp="1"/>
          </p:cNvSpPr>
          <p:nvPr>
            <p:ph type="title"/>
          </p:nvPr>
        </p:nvSpPr>
        <p:spPr>
          <a:xfrm>
            <a:off x="713100" y="540000"/>
            <a:ext cx="7710900" cy="102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Three reasons to celebrate World Milk Day</a:t>
            </a:r>
            <a:endParaRPr/>
          </a:p>
        </p:txBody>
      </p:sp>
      <p:sp>
        <p:nvSpPr>
          <p:cNvPr id="1387" name="Google Shape;1387;p65"/>
          <p:cNvSpPr txBox="1">
            <a:spLocks noGrp="1"/>
          </p:cNvSpPr>
          <p:nvPr>
            <p:ph type="subTitle" idx="1"/>
          </p:nvPr>
        </p:nvSpPr>
        <p:spPr>
          <a:xfrm>
            <a:off x="1002276" y="3148509"/>
            <a:ext cx="1859700" cy="6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very cold place</a:t>
            </a:r>
            <a:endParaRPr/>
          </a:p>
        </p:txBody>
      </p:sp>
      <p:sp>
        <p:nvSpPr>
          <p:cNvPr id="1388" name="Google Shape;1388;p65"/>
          <p:cNvSpPr txBox="1">
            <a:spLocks noGrp="1"/>
          </p:cNvSpPr>
          <p:nvPr>
            <p:ph type="title" idx="2"/>
          </p:nvPr>
        </p:nvSpPr>
        <p:spPr>
          <a:xfrm>
            <a:off x="1002275" y="2771675"/>
            <a:ext cx="1859700" cy="42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389" name="Google Shape;1389;p65"/>
          <p:cNvSpPr txBox="1">
            <a:spLocks noGrp="1"/>
          </p:cNvSpPr>
          <p:nvPr>
            <p:ph type="subTitle" idx="5"/>
          </p:nvPr>
        </p:nvSpPr>
        <p:spPr>
          <a:xfrm>
            <a:off x="3658228" y="3148509"/>
            <a:ext cx="1859700" cy="6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a gas giant and the biggest planet in the Solar System</a:t>
            </a:r>
            <a:endParaRPr/>
          </a:p>
        </p:txBody>
      </p:sp>
      <p:sp>
        <p:nvSpPr>
          <p:cNvPr id="1390" name="Google Shape;1390;p65"/>
          <p:cNvSpPr txBox="1">
            <a:spLocks noGrp="1"/>
          </p:cNvSpPr>
          <p:nvPr>
            <p:ph type="subTitle" idx="3"/>
          </p:nvPr>
        </p:nvSpPr>
        <p:spPr>
          <a:xfrm>
            <a:off x="6314181" y="3148509"/>
            <a:ext cx="1859700" cy="6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composed mostly of hydrogen and helium</a:t>
            </a:r>
            <a:endParaRPr/>
          </a:p>
        </p:txBody>
      </p:sp>
      <p:sp>
        <p:nvSpPr>
          <p:cNvPr id="1391" name="Google Shape;1391;p65"/>
          <p:cNvSpPr txBox="1">
            <a:spLocks noGrp="1"/>
          </p:cNvSpPr>
          <p:nvPr>
            <p:ph type="title" idx="4"/>
          </p:nvPr>
        </p:nvSpPr>
        <p:spPr>
          <a:xfrm>
            <a:off x="6314176" y="2771675"/>
            <a:ext cx="1859700" cy="42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392" name="Google Shape;1392;p65"/>
          <p:cNvSpPr txBox="1">
            <a:spLocks noGrp="1"/>
          </p:cNvSpPr>
          <p:nvPr>
            <p:ph type="title" idx="6"/>
          </p:nvPr>
        </p:nvSpPr>
        <p:spPr>
          <a:xfrm>
            <a:off x="3658221" y="2771675"/>
            <a:ext cx="1859700" cy="42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1397" name="Google Shape;1397;p66"/>
          <p:cNvSpPr/>
          <p:nvPr/>
        </p:nvSpPr>
        <p:spPr>
          <a:xfrm rot="136945">
            <a:off x="4386709" y="3181086"/>
            <a:ext cx="2149709" cy="1410052"/>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6"/>
          <p:cNvSpPr/>
          <p:nvPr/>
        </p:nvSpPr>
        <p:spPr>
          <a:xfrm rot="136945">
            <a:off x="2387757" y="1296836"/>
            <a:ext cx="2149709" cy="1410052"/>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6"/>
          <p:cNvSpPr/>
          <p:nvPr/>
        </p:nvSpPr>
        <p:spPr>
          <a:xfrm rot="136945">
            <a:off x="6385659" y="1296836"/>
            <a:ext cx="2149709" cy="1410052"/>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6"/>
          <p:cNvSpPr/>
          <p:nvPr/>
        </p:nvSpPr>
        <p:spPr>
          <a:xfrm rot="136945">
            <a:off x="388807" y="3181086"/>
            <a:ext cx="2149709" cy="1410052"/>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6"/>
          <p:cNvSpPr/>
          <p:nvPr/>
        </p:nvSpPr>
        <p:spPr>
          <a:xfrm>
            <a:off x="1474500" y="283672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6"/>
          <p:cNvSpPr/>
          <p:nvPr/>
        </p:nvSpPr>
        <p:spPr>
          <a:xfrm>
            <a:off x="3500750" y="283672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6"/>
          <p:cNvSpPr/>
          <p:nvPr/>
        </p:nvSpPr>
        <p:spPr>
          <a:xfrm>
            <a:off x="5511400" y="283672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6"/>
          <p:cNvSpPr/>
          <p:nvPr/>
        </p:nvSpPr>
        <p:spPr>
          <a:xfrm>
            <a:off x="7514250" y="283672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05" name="Google Shape;1405;p66"/>
          <p:cNvCxnSpPr>
            <a:stCxn id="1401" idx="6"/>
            <a:endCxn id="1402" idx="2"/>
          </p:cNvCxnSpPr>
          <p:nvPr/>
        </p:nvCxnSpPr>
        <p:spPr>
          <a:xfrm>
            <a:off x="1646100" y="2922525"/>
            <a:ext cx="1854600" cy="0"/>
          </a:xfrm>
          <a:prstGeom prst="straightConnector1">
            <a:avLst/>
          </a:prstGeom>
          <a:noFill/>
          <a:ln w="19050" cap="flat" cmpd="sng">
            <a:solidFill>
              <a:schemeClr val="accent6"/>
            </a:solidFill>
            <a:prstDash val="solid"/>
            <a:round/>
            <a:headEnd type="none" w="med" len="med"/>
            <a:tailEnd type="none" w="med" len="med"/>
          </a:ln>
        </p:spPr>
      </p:cxnSp>
      <p:cxnSp>
        <p:nvCxnSpPr>
          <p:cNvPr id="1406" name="Google Shape;1406;p66"/>
          <p:cNvCxnSpPr>
            <a:stCxn id="1402" idx="6"/>
            <a:endCxn id="1403" idx="2"/>
          </p:cNvCxnSpPr>
          <p:nvPr/>
        </p:nvCxnSpPr>
        <p:spPr>
          <a:xfrm>
            <a:off x="3672350" y="2922525"/>
            <a:ext cx="1839000" cy="0"/>
          </a:xfrm>
          <a:prstGeom prst="straightConnector1">
            <a:avLst/>
          </a:prstGeom>
          <a:noFill/>
          <a:ln w="19050" cap="flat" cmpd="sng">
            <a:solidFill>
              <a:schemeClr val="accent6"/>
            </a:solidFill>
            <a:prstDash val="solid"/>
            <a:round/>
            <a:headEnd type="none" w="med" len="med"/>
            <a:tailEnd type="none" w="med" len="med"/>
          </a:ln>
        </p:spPr>
      </p:cxnSp>
      <p:cxnSp>
        <p:nvCxnSpPr>
          <p:cNvPr id="1407" name="Google Shape;1407;p66"/>
          <p:cNvCxnSpPr>
            <a:stCxn id="1403" idx="6"/>
            <a:endCxn id="1404" idx="2"/>
          </p:cNvCxnSpPr>
          <p:nvPr/>
        </p:nvCxnSpPr>
        <p:spPr>
          <a:xfrm>
            <a:off x="5683000" y="2922525"/>
            <a:ext cx="1831200" cy="0"/>
          </a:xfrm>
          <a:prstGeom prst="straightConnector1">
            <a:avLst/>
          </a:prstGeom>
          <a:noFill/>
          <a:ln w="19050" cap="flat" cmpd="sng">
            <a:solidFill>
              <a:schemeClr val="accent6"/>
            </a:solidFill>
            <a:prstDash val="solid"/>
            <a:round/>
            <a:headEnd type="none" w="med" len="med"/>
            <a:tailEnd type="none" w="med" len="med"/>
          </a:ln>
        </p:spPr>
      </p:cxnSp>
      <p:sp>
        <p:nvSpPr>
          <p:cNvPr id="1408" name="Google Shape;1408;p66"/>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History of this day</a:t>
            </a:r>
            <a:endParaRPr/>
          </a:p>
        </p:txBody>
      </p:sp>
      <p:sp>
        <p:nvSpPr>
          <p:cNvPr id="1409" name="Google Shape;1409;p66"/>
          <p:cNvSpPr txBox="1"/>
          <p:nvPr/>
        </p:nvSpPr>
        <p:spPr>
          <a:xfrm>
            <a:off x="720150" y="3286600"/>
            <a:ext cx="1680300" cy="42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accent6"/>
                </a:solidFill>
                <a:latin typeface="Alfa Slab One"/>
                <a:ea typeface="Alfa Slab One"/>
                <a:cs typeface="Alfa Slab One"/>
                <a:sym typeface="Alfa Slab One"/>
              </a:rPr>
              <a:t>1985</a:t>
            </a:r>
            <a:endParaRPr sz="2400">
              <a:solidFill>
                <a:schemeClr val="accent6"/>
              </a:solidFill>
              <a:latin typeface="Alfa Slab One"/>
              <a:ea typeface="Alfa Slab One"/>
              <a:cs typeface="Alfa Slab One"/>
              <a:sym typeface="Alfa Slab One"/>
            </a:endParaRPr>
          </a:p>
        </p:txBody>
      </p:sp>
      <p:sp>
        <p:nvSpPr>
          <p:cNvPr id="1410" name="Google Shape;1410;p66"/>
          <p:cNvSpPr txBox="1"/>
          <p:nvPr/>
        </p:nvSpPr>
        <p:spPr>
          <a:xfrm>
            <a:off x="720205" y="3657343"/>
            <a:ext cx="1680300" cy="72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6"/>
                </a:solidFill>
                <a:latin typeface="Lato"/>
                <a:ea typeface="Lato"/>
                <a:cs typeface="Lato"/>
                <a:sym typeface="Lato"/>
              </a:rPr>
              <a:t>Jupiter is the biggest planet in the Solar System</a:t>
            </a:r>
            <a:endParaRPr>
              <a:solidFill>
                <a:schemeClr val="accent6"/>
              </a:solidFill>
              <a:latin typeface="Lato"/>
              <a:ea typeface="Lato"/>
              <a:cs typeface="Lato"/>
              <a:sym typeface="Lato"/>
            </a:endParaRPr>
          </a:p>
        </p:txBody>
      </p:sp>
      <p:sp>
        <p:nvSpPr>
          <p:cNvPr id="1411" name="Google Shape;1411;p66"/>
          <p:cNvSpPr txBox="1"/>
          <p:nvPr/>
        </p:nvSpPr>
        <p:spPr>
          <a:xfrm>
            <a:off x="2727698" y="1404850"/>
            <a:ext cx="1680300" cy="42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accent6"/>
                </a:solidFill>
                <a:latin typeface="Alfa Slab One"/>
                <a:ea typeface="Alfa Slab One"/>
                <a:cs typeface="Alfa Slab One"/>
                <a:sym typeface="Alfa Slab One"/>
              </a:rPr>
              <a:t>1990</a:t>
            </a:r>
            <a:endParaRPr sz="2400">
              <a:solidFill>
                <a:schemeClr val="accent6"/>
              </a:solidFill>
              <a:latin typeface="Alfa Slab One"/>
              <a:ea typeface="Alfa Slab One"/>
              <a:cs typeface="Alfa Slab One"/>
              <a:sym typeface="Alfa Slab One"/>
            </a:endParaRPr>
          </a:p>
        </p:txBody>
      </p:sp>
      <p:sp>
        <p:nvSpPr>
          <p:cNvPr id="1412" name="Google Shape;1412;p66"/>
          <p:cNvSpPr txBox="1"/>
          <p:nvPr/>
        </p:nvSpPr>
        <p:spPr>
          <a:xfrm>
            <a:off x="2727383" y="1775593"/>
            <a:ext cx="1680300" cy="72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6"/>
                </a:solidFill>
                <a:latin typeface="Lato"/>
                <a:ea typeface="Lato"/>
                <a:cs typeface="Lato"/>
                <a:sym typeface="Lato"/>
              </a:rPr>
              <a:t>Saturn is a gas giant and has several rings</a:t>
            </a:r>
            <a:endParaRPr>
              <a:solidFill>
                <a:schemeClr val="accent6"/>
              </a:solidFill>
              <a:latin typeface="Lato"/>
              <a:ea typeface="Lato"/>
              <a:cs typeface="Lato"/>
              <a:sym typeface="Lato"/>
            </a:endParaRPr>
          </a:p>
        </p:txBody>
      </p:sp>
      <p:sp>
        <p:nvSpPr>
          <p:cNvPr id="1413" name="Google Shape;1413;p66"/>
          <p:cNvSpPr txBox="1"/>
          <p:nvPr/>
        </p:nvSpPr>
        <p:spPr>
          <a:xfrm>
            <a:off x="6741738" y="1775593"/>
            <a:ext cx="1680300" cy="72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6"/>
                </a:solidFill>
                <a:latin typeface="Lato"/>
                <a:ea typeface="Lato"/>
                <a:cs typeface="Lato"/>
                <a:sym typeface="Lato"/>
              </a:rPr>
              <a:t>Mercury is the closest planet to the Sun</a:t>
            </a:r>
            <a:endParaRPr>
              <a:solidFill>
                <a:schemeClr val="accent6"/>
              </a:solidFill>
              <a:latin typeface="Lato"/>
              <a:ea typeface="Lato"/>
              <a:cs typeface="Lato"/>
              <a:sym typeface="Lato"/>
            </a:endParaRPr>
          </a:p>
        </p:txBody>
      </p:sp>
      <p:sp>
        <p:nvSpPr>
          <p:cNvPr id="1414" name="Google Shape;1414;p66"/>
          <p:cNvSpPr txBox="1"/>
          <p:nvPr/>
        </p:nvSpPr>
        <p:spPr>
          <a:xfrm>
            <a:off x="6743886" y="1404850"/>
            <a:ext cx="1680300" cy="42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accent6"/>
                </a:solidFill>
                <a:latin typeface="Alfa Slab One"/>
                <a:ea typeface="Alfa Slab One"/>
                <a:cs typeface="Alfa Slab One"/>
                <a:sym typeface="Alfa Slab One"/>
              </a:rPr>
              <a:t>2000</a:t>
            </a:r>
            <a:endParaRPr sz="2400">
              <a:solidFill>
                <a:schemeClr val="accent6"/>
              </a:solidFill>
              <a:latin typeface="Alfa Slab One"/>
              <a:ea typeface="Alfa Slab One"/>
              <a:cs typeface="Alfa Slab One"/>
              <a:sym typeface="Alfa Slab One"/>
            </a:endParaRPr>
          </a:p>
        </p:txBody>
      </p:sp>
      <p:sp>
        <p:nvSpPr>
          <p:cNvPr id="1415" name="Google Shape;1415;p66"/>
          <p:cNvSpPr txBox="1"/>
          <p:nvPr/>
        </p:nvSpPr>
        <p:spPr>
          <a:xfrm>
            <a:off x="4735246" y="3286600"/>
            <a:ext cx="1680300" cy="42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accent6"/>
                </a:solidFill>
                <a:latin typeface="Alfa Slab One"/>
                <a:ea typeface="Alfa Slab One"/>
                <a:cs typeface="Alfa Slab One"/>
                <a:sym typeface="Alfa Slab One"/>
              </a:rPr>
              <a:t>1995</a:t>
            </a:r>
            <a:endParaRPr sz="2400">
              <a:solidFill>
                <a:schemeClr val="accent6"/>
              </a:solidFill>
              <a:latin typeface="Alfa Slab One"/>
              <a:ea typeface="Alfa Slab One"/>
              <a:cs typeface="Alfa Slab One"/>
              <a:sym typeface="Alfa Slab One"/>
            </a:endParaRPr>
          </a:p>
        </p:txBody>
      </p:sp>
      <p:sp>
        <p:nvSpPr>
          <p:cNvPr id="1416" name="Google Shape;1416;p66"/>
          <p:cNvSpPr txBox="1"/>
          <p:nvPr/>
        </p:nvSpPr>
        <p:spPr>
          <a:xfrm>
            <a:off x="4734560" y="3657343"/>
            <a:ext cx="1680300" cy="72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6"/>
                </a:solidFill>
                <a:latin typeface="Lato"/>
                <a:ea typeface="Lato"/>
                <a:cs typeface="Lato"/>
                <a:sym typeface="Lato"/>
              </a:rPr>
              <a:t>Despite being red, Mars is actually a cold place</a:t>
            </a:r>
            <a:endParaRPr>
              <a:solidFill>
                <a:schemeClr val="accent6"/>
              </a:solidFill>
              <a:latin typeface="Lato"/>
              <a:ea typeface="Lato"/>
              <a:cs typeface="Lato"/>
              <a:sym typeface="Lato"/>
            </a:endParaRPr>
          </a:p>
        </p:txBody>
      </p:sp>
      <p:sp>
        <p:nvSpPr>
          <p:cNvPr id="1417" name="Google Shape;1417;p66"/>
          <p:cNvSpPr/>
          <p:nvPr/>
        </p:nvSpPr>
        <p:spPr>
          <a:xfrm rot="5400000">
            <a:off x="7367966" y="2683573"/>
            <a:ext cx="432104" cy="524670"/>
          </a:xfrm>
          <a:custGeom>
            <a:avLst/>
            <a:gdLst/>
            <a:ahLst/>
            <a:cxnLst/>
            <a:rect l="l" t="t" r="r" b="b"/>
            <a:pathLst>
              <a:path w="13192" h="9806" extrusionOk="0">
                <a:moveTo>
                  <a:pt x="6594" y="0"/>
                </a:moveTo>
                <a:cubicBezTo>
                  <a:pt x="2791" y="0"/>
                  <a:pt x="0" y="4331"/>
                  <a:pt x="2884" y="8330"/>
                </a:cubicBezTo>
                <a:cubicBezTo>
                  <a:pt x="2963" y="8441"/>
                  <a:pt x="3060" y="8539"/>
                  <a:pt x="3167" y="8617"/>
                </a:cubicBezTo>
                <a:cubicBezTo>
                  <a:pt x="4319" y="9447"/>
                  <a:pt x="5498" y="9806"/>
                  <a:pt x="6593" y="9806"/>
                </a:cubicBezTo>
                <a:cubicBezTo>
                  <a:pt x="10398" y="9806"/>
                  <a:pt x="13191" y="5474"/>
                  <a:pt x="10311" y="1474"/>
                </a:cubicBezTo>
                <a:cubicBezTo>
                  <a:pt x="10232" y="1368"/>
                  <a:pt x="10134" y="1270"/>
                  <a:pt x="10023" y="1191"/>
                </a:cubicBezTo>
                <a:cubicBezTo>
                  <a:pt x="8870" y="360"/>
                  <a:pt x="7690" y="0"/>
                  <a:pt x="65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6"/>
          <p:cNvSpPr/>
          <p:nvPr/>
        </p:nvSpPr>
        <p:spPr>
          <a:xfrm rot="1570197">
            <a:off x="5315532" y="2741667"/>
            <a:ext cx="572244" cy="408475"/>
          </a:xfrm>
          <a:custGeom>
            <a:avLst/>
            <a:gdLst/>
            <a:ahLst/>
            <a:cxnLst/>
            <a:rect l="l" t="t" r="r" b="b"/>
            <a:pathLst>
              <a:path w="21262" h="16071" extrusionOk="0">
                <a:moveTo>
                  <a:pt x="9101" y="1"/>
                </a:moveTo>
                <a:cubicBezTo>
                  <a:pt x="7297" y="1"/>
                  <a:pt x="5906" y="419"/>
                  <a:pt x="4563" y="1306"/>
                </a:cubicBezTo>
                <a:cubicBezTo>
                  <a:pt x="3470" y="2029"/>
                  <a:pt x="2836" y="3132"/>
                  <a:pt x="2859" y="4355"/>
                </a:cubicBezTo>
                <a:cubicBezTo>
                  <a:pt x="2929" y="7537"/>
                  <a:pt x="4860" y="8167"/>
                  <a:pt x="2252" y="10622"/>
                </a:cubicBezTo>
                <a:cubicBezTo>
                  <a:pt x="1" y="12737"/>
                  <a:pt x="3064" y="16071"/>
                  <a:pt x="6480" y="16071"/>
                </a:cubicBezTo>
                <a:cubicBezTo>
                  <a:pt x="7022" y="16071"/>
                  <a:pt x="7573" y="15987"/>
                  <a:pt x="8112" y="15801"/>
                </a:cubicBezTo>
                <a:cubicBezTo>
                  <a:pt x="12002" y="14463"/>
                  <a:pt x="13659" y="10620"/>
                  <a:pt x="17062" y="10620"/>
                </a:cubicBezTo>
                <a:cubicBezTo>
                  <a:pt x="17108" y="10620"/>
                  <a:pt x="17155" y="10621"/>
                  <a:pt x="17201" y="10622"/>
                </a:cubicBezTo>
                <a:cubicBezTo>
                  <a:pt x="17250" y="10624"/>
                  <a:pt x="17299" y="10624"/>
                  <a:pt x="17347" y="10624"/>
                </a:cubicBezTo>
                <a:cubicBezTo>
                  <a:pt x="20715" y="10624"/>
                  <a:pt x="21262" y="7103"/>
                  <a:pt x="19161" y="4299"/>
                </a:cubicBezTo>
                <a:cubicBezTo>
                  <a:pt x="17789" y="2465"/>
                  <a:pt x="14764" y="736"/>
                  <a:pt x="11935" y="269"/>
                </a:cubicBezTo>
                <a:cubicBezTo>
                  <a:pt x="10876" y="92"/>
                  <a:pt x="9944" y="1"/>
                  <a:pt x="91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6"/>
          <p:cNvSpPr/>
          <p:nvPr/>
        </p:nvSpPr>
        <p:spPr>
          <a:xfrm rot="141912">
            <a:off x="3270553" y="2761358"/>
            <a:ext cx="603712" cy="369086"/>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6"/>
          <p:cNvSpPr/>
          <p:nvPr/>
        </p:nvSpPr>
        <p:spPr>
          <a:xfrm rot="10800000">
            <a:off x="1230688" y="2770932"/>
            <a:ext cx="659326" cy="349941"/>
          </a:xfrm>
          <a:custGeom>
            <a:avLst/>
            <a:gdLst/>
            <a:ahLst/>
            <a:cxnLst/>
            <a:rect l="l" t="t" r="r" b="b"/>
            <a:pathLst>
              <a:path w="27805" h="15479" extrusionOk="0">
                <a:moveTo>
                  <a:pt x="7126" y="1"/>
                </a:moveTo>
                <a:cubicBezTo>
                  <a:pt x="5779" y="1"/>
                  <a:pt x="4507" y="474"/>
                  <a:pt x="3629" y="990"/>
                </a:cubicBezTo>
                <a:cubicBezTo>
                  <a:pt x="2736" y="1508"/>
                  <a:pt x="1116" y="2793"/>
                  <a:pt x="781" y="3945"/>
                </a:cubicBezTo>
                <a:cubicBezTo>
                  <a:pt x="0" y="6770"/>
                  <a:pt x="4928" y="6382"/>
                  <a:pt x="2884" y="9971"/>
                </a:cubicBezTo>
                <a:cubicBezTo>
                  <a:pt x="857" y="13560"/>
                  <a:pt x="9021" y="15363"/>
                  <a:pt x="12780" y="15475"/>
                </a:cubicBezTo>
                <a:cubicBezTo>
                  <a:pt x="12886" y="15477"/>
                  <a:pt x="12994" y="15479"/>
                  <a:pt x="13104" y="15479"/>
                </a:cubicBezTo>
                <a:cubicBezTo>
                  <a:pt x="16559" y="15479"/>
                  <a:pt x="21317" y="14041"/>
                  <a:pt x="24367" y="11069"/>
                </a:cubicBezTo>
                <a:cubicBezTo>
                  <a:pt x="27804" y="7721"/>
                  <a:pt x="24680" y="2195"/>
                  <a:pt x="21443" y="1173"/>
                </a:cubicBezTo>
                <a:cubicBezTo>
                  <a:pt x="21020" y="1038"/>
                  <a:pt x="20623" y="985"/>
                  <a:pt x="20234" y="985"/>
                </a:cubicBezTo>
                <a:cubicBezTo>
                  <a:pt x="18736" y="985"/>
                  <a:pt x="17357" y="1777"/>
                  <a:pt x="15028" y="1777"/>
                </a:cubicBezTo>
                <a:cubicBezTo>
                  <a:pt x="13532" y="1777"/>
                  <a:pt x="11643" y="1449"/>
                  <a:pt x="9079" y="374"/>
                </a:cubicBezTo>
                <a:cubicBezTo>
                  <a:pt x="8434" y="109"/>
                  <a:pt x="7772" y="1"/>
                  <a:pt x="7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24"/>
        <p:cNvGrpSpPr/>
        <p:nvPr/>
      </p:nvGrpSpPr>
      <p:grpSpPr>
        <a:xfrm>
          <a:off x="0" y="0"/>
          <a:ext cx="0" cy="0"/>
          <a:chOff x="0" y="0"/>
          <a:chExt cx="0" cy="0"/>
        </a:xfrm>
      </p:grpSpPr>
      <p:sp>
        <p:nvSpPr>
          <p:cNvPr id="1425" name="Google Shape;1425;p67"/>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Events that take place on this day</a:t>
            </a:r>
            <a:endParaRPr/>
          </a:p>
        </p:txBody>
      </p:sp>
      <p:sp>
        <p:nvSpPr>
          <p:cNvPr id="1426" name="Google Shape;1426;p67"/>
          <p:cNvSpPr txBox="1"/>
          <p:nvPr/>
        </p:nvSpPr>
        <p:spPr>
          <a:xfrm>
            <a:off x="3509100" y="1372300"/>
            <a:ext cx="21258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6"/>
                </a:solidFill>
                <a:latin typeface="Alfa Slab One"/>
                <a:ea typeface="Alfa Slab One"/>
                <a:cs typeface="Alfa Slab One"/>
                <a:sym typeface="Alfa Slab One"/>
              </a:rPr>
              <a:t>Events</a:t>
            </a:r>
            <a:endParaRPr sz="2400">
              <a:solidFill>
                <a:schemeClr val="accent6"/>
              </a:solidFill>
              <a:latin typeface="Alfa Slab One"/>
              <a:ea typeface="Alfa Slab One"/>
              <a:cs typeface="Alfa Slab One"/>
              <a:sym typeface="Alfa Slab One"/>
            </a:endParaRPr>
          </a:p>
        </p:txBody>
      </p:sp>
      <p:sp>
        <p:nvSpPr>
          <p:cNvPr id="1427" name="Google Shape;1427;p67"/>
          <p:cNvSpPr txBox="1">
            <a:spLocks noGrp="1"/>
          </p:cNvSpPr>
          <p:nvPr>
            <p:ph type="subTitle" idx="4294967295"/>
          </p:nvPr>
        </p:nvSpPr>
        <p:spPr>
          <a:xfrm>
            <a:off x="1717925" y="2474168"/>
            <a:ext cx="2125800" cy="52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1428" name="Google Shape;1428;p67"/>
          <p:cNvSpPr txBox="1">
            <a:spLocks noGrp="1"/>
          </p:cNvSpPr>
          <p:nvPr>
            <p:ph type="title" idx="4294967295"/>
          </p:nvPr>
        </p:nvSpPr>
        <p:spPr>
          <a:xfrm>
            <a:off x="1717925" y="2190814"/>
            <a:ext cx="2125800" cy="37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Mercury</a:t>
            </a:r>
            <a:endParaRPr sz="2400"/>
          </a:p>
        </p:txBody>
      </p:sp>
      <p:sp>
        <p:nvSpPr>
          <p:cNvPr id="1429" name="Google Shape;1429;p67"/>
          <p:cNvSpPr txBox="1">
            <a:spLocks noGrp="1"/>
          </p:cNvSpPr>
          <p:nvPr>
            <p:ph type="subTitle" idx="4294967295"/>
          </p:nvPr>
        </p:nvSpPr>
        <p:spPr>
          <a:xfrm>
            <a:off x="941700" y="3790060"/>
            <a:ext cx="1876800" cy="52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Moon is Earth’s only natural satellite</a:t>
            </a:r>
            <a:endParaRPr/>
          </a:p>
        </p:txBody>
      </p:sp>
      <p:sp>
        <p:nvSpPr>
          <p:cNvPr id="1430" name="Google Shape;1430;p67"/>
          <p:cNvSpPr txBox="1">
            <a:spLocks noGrp="1"/>
          </p:cNvSpPr>
          <p:nvPr>
            <p:ph type="title" idx="4294967295"/>
          </p:nvPr>
        </p:nvSpPr>
        <p:spPr>
          <a:xfrm>
            <a:off x="941701" y="3492220"/>
            <a:ext cx="1876800" cy="37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Moon</a:t>
            </a:r>
            <a:endParaRPr sz="2400"/>
          </a:p>
        </p:txBody>
      </p:sp>
      <p:sp>
        <p:nvSpPr>
          <p:cNvPr id="1431" name="Google Shape;1431;p67"/>
          <p:cNvSpPr txBox="1">
            <a:spLocks noGrp="1"/>
          </p:cNvSpPr>
          <p:nvPr>
            <p:ph type="subTitle" idx="4294967295"/>
          </p:nvPr>
        </p:nvSpPr>
        <p:spPr>
          <a:xfrm>
            <a:off x="5300273" y="2474168"/>
            <a:ext cx="2125800" cy="52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1432" name="Google Shape;1432;p67"/>
          <p:cNvSpPr txBox="1">
            <a:spLocks noGrp="1"/>
          </p:cNvSpPr>
          <p:nvPr>
            <p:ph type="title" idx="4294967295"/>
          </p:nvPr>
        </p:nvSpPr>
        <p:spPr>
          <a:xfrm>
            <a:off x="5300275" y="2190814"/>
            <a:ext cx="2125800" cy="37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Mars</a:t>
            </a:r>
            <a:endParaRPr sz="2400"/>
          </a:p>
        </p:txBody>
      </p:sp>
      <p:sp>
        <p:nvSpPr>
          <p:cNvPr id="1433" name="Google Shape;1433;p67"/>
          <p:cNvSpPr txBox="1">
            <a:spLocks noGrp="1"/>
          </p:cNvSpPr>
          <p:nvPr>
            <p:ph type="subTitle" idx="4294967295"/>
          </p:nvPr>
        </p:nvSpPr>
        <p:spPr>
          <a:xfrm>
            <a:off x="2733954" y="3790066"/>
            <a:ext cx="1876800" cy="52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Solar System</a:t>
            </a:r>
            <a:endParaRPr/>
          </a:p>
        </p:txBody>
      </p:sp>
      <p:sp>
        <p:nvSpPr>
          <p:cNvPr id="1434" name="Google Shape;1434;p67"/>
          <p:cNvSpPr txBox="1">
            <a:spLocks noGrp="1"/>
          </p:cNvSpPr>
          <p:nvPr>
            <p:ph type="title" idx="4294967295"/>
          </p:nvPr>
        </p:nvSpPr>
        <p:spPr>
          <a:xfrm>
            <a:off x="2733955" y="3492214"/>
            <a:ext cx="1876800" cy="37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Jupiter</a:t>
            </a:r>
            <a:endParaRPr sz="2400"/>
          </a:p>
        </p:txBody>
      </p:sp>
      <p:sp>
        <p:nvSpPr>
          <p:cNvPr id="1435" name="Google Shape;1435;p67"/>
          <p:cNvSpPr txBox="1">
            <a:spLocks noGrp="1"/>
          </p:cNvSpPr>
          <p:nvPr>
            <p:ph type="subTitle" idx="4294967295"/>
          </p:nvPr>
        </p:nvSpPr>
        <p:spPr>
          <a:xfrm>
            <a:off x="4526208" y="3790066"/>
            <a:ext cx="1876800" cy="52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rings</a:t>
            </a:r>
            <a:endParaRPr/>
          </a:p>
        </p:txBody>
      </p:sp>
      <p:sp>
        <p:nvSpPr>
          <p:cNvPr id="1436" name="Google Shape;1436;p67"/>
          <p:cNvSpPr txBox="1">
            <a:spLocks noGrp="1"/>
          </p:cNvSpPr>
          <p:nvPr>
            <p:ph type="title" idx="4294967295"/>
          </p:nvPr>
        </p:nvSpPr>
        <p:spPr>
          <a:xfrm>
            <a:off x="4526209" y="3492214"/>
            <a:ext cx="1876800" cy="37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Saturn</a:t>
            </a:r>
            <a:endParaRPr sz="2400"/>
          </a:p>
        </p:txBody>
      </p:sp>
      <p:sp>
        <p:nvSpPr>
          <p:cNvPr id="1437" name="Google Shape;1437;p67"/>
          <p:cNvSpPr txBox="1">
            <a:spLocks noGrp="1"/>
          </p:cNvSpPr>
          <p:nvPr>
            <p:ph type="subTitle" idx="4294967295"/>
          </p:nvPr>
        </p:nvSpPr>
        <p:spPr>
          <a:xfrm>
            <a:off x="6318462" y="3790064"/>
            <a:ext cx="1876800" cy="52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sp>
        <p:nvSpPr>
          <p:cNvPr id="1438" name="Google Shape;1438;p67"/>
          <p:cNvSpPr txBox="1">
            <a:spLocks noGrp="1"/>
          </p:cNvSpPr>
          <p:nvPr>
            <p:ph type="title" idx="4294967295"/>
          </p:nvPr>
        </p:nvSpPr>
        <p:spPr>
          <a:xfrm>
            <a:off x="6318464" y="3492214"/>
            <a:ext cx="1876800" cy="37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Neptune</a:t>
            </a:r>
            <a:endParaRPr sz="2400"/>
          </a:p>
        </p:txBody>
      </p:sp>
      <p:cxnSp>
        <p:nvCxnSpPr>
          <p:cNvPr id="1439" name="Google Shape;1439;p67"/>
          <p:cNvCxnSpPr>
            <a:stCxn id="1426" idx="2"/>
            <a:endCxn id="1432" idx="0"/>
          </p:cNvCxnSpPr>
          <p:nvPr/>
        </p:nvCxnSpPr>
        <p:spPr>
          <a:xfrm rot="-5400000" flipH="1">
            <a:off x="5258550" y="1085950"/>
            <a:ext cx="418200" cy="1791300"/>
          </a:xfrm>
          <a:prstGeom prst="bentConnector3">
            <a:avLst>
              <a:gd name="adj1" fmla="val 50014"/>
            </a:avLst>
          </a:prstGeom>
          <a:noFill/>
          <a:ln w="19050" cap="flat" cmpd="sng">
            <a:solidFill>
              <a:schemeClr val="accent6"/>
            </a:solidFill>
            <a:prstDash val="solid"/>
            <a:round/>
            <a:headEnd type="none" w="med" len="med"/>
            <a:tailEnd type="none" w="med" len="med"/>
          </a:ln>
        </p:spPr>
      </p:cxnSp>
      <p:cxnSp>
        <p:nvCxnSpPr>
          <p:cNvPr id="1440" name="Google Shape;1440;p67"/>
          <p:cNvCxnSpPr>
            <a:stCxn id="1426" idx="2"/>
            <a:endCxn id="1428" idx="0"/>
          </p:cNvCxnSpPr>
          <p:nvPr/>
        </p:nvCxnSpPr>
        <p:spPr>
          <a:xfrm rot="5400000">
            <a:off x="3467250" y="1085950"/>
            <a:ext cx="418200" cy="1791300"/>
          </a:xfrm>
          <a:prstGeom prst="bentConnector3">
            <a:avLst>
              <a:gd name="adj1" fmla="val 50014"/>
            </a:avLst>
          </a:prstGeom>
          <a:noFill/>
          <a:ln w="19050" cap="flat" cmpd="sng">
            <a:solidFill>
              <a:schemeClr val="accent6"/>
            </a:solidFill>
            <a:prstDash val="solid"/>
            <a:round/>
            <a:headEnd type="none" w="med" len="med"/>
            <a:tailEnd type="none" w="med" len="med"/>
          </a:ln>
        </p:spPr>
      </p:cxnSp>
      <p:cxnSp>
        <p:nvCxnSpPr>
          <p:cNvPr id="1441" name="Google Shape;1441;p67"/>
          <p:cNvCxnSpPr>
            <a:stCxn id="1427" idx="2"/>
            <a:endCxn id="1430" idx="0"/>
          </p:cNvCxnSpPr>
          <p:nvPr/>
        </p:nvCxnSpPr>
        <p:spPr>
          <a:xfrm rot="5400000">
            <a:off x="2083625" y="2795168"/>
            <a:ext cx="493800" cy="900600"/>
          </a:xfrm>
          <a:prstGeom prst="bentConnector3">
            <a:avLst>
              <a:gd name="adj1" fmla="val 49985"/>
            </a:avLst>
          </a:prstGeom>
          <a:noFill/>
          <a:ln w="19050" cap="flat" cmpd="sng">
            <a:solidFill>
              <a:schemeClr val="accent6"/>
            </a:solidFill>
            <a:prstDash val="solid"/>
            <a:round/>
            <a:headEnd type="none" w="med" len="med"/>
            <a:tailEnd type="none" w="med" len="med"/>
          </a:ln>
        </p:spPr>
      </p:cxnSp>
      <p:cxnSp>
        <p:nvCxnSpPr>
          <p:cNvPr id="1442" name="Google Shape;1442;p67"/>
          <p:cNvCxnSpPr>
            <a:stCxn id="1427" idx="2"/>
            <a:endCxn id="1434" idx="0"/>
          </p:cNvCxnSpPr>
          <p:nvPr/>
        </p:nvCxnSpPr>
        <p:spPr>
          <a:xfrm rot="-5400000" flipH="1">
            <a:off x="2979875" y="2799518"/>
            <a:ext cx="493500" cy="891600"/>
          </a:xfrm>
          <a:prstGeom prst="bentConnector3">
            <a:avLst>
              <a:gd name="adj1" fmla="val 50015"/>
            </a:avLst>
          </a:prstGeom>
          <a:noFill/>
          <a:ln w="19050" cap="flat" cmpd="sng">
            <a:solidFill>
              <a:schemeClr val="accent6"/>
            </a:solidFill>
            <a:prstDash val="solid"/>
            <a:round/>
            <a:headEnd type="none" w="med" len="med"/>
            <a:tailEnd type="none" w="med" len="med"/>
          </a:ln>
        </p:spPr>
      </p:cxnSp>
      <p:cxnSp>
        <p:nvCxnSpPr>
          <p:cNvPr id="1443" name="Google Shape;1443;p67"/>
          <p:cNvCxnSpPr>
            <a:stCxn id="1431" idx="2"/>
            <a:endCxn id="1436" idx="0"/>
          </p:cNvCxnSpPr>
          <p:nvPr/>
        </p:nvCxnSpPr>
        <p:spPr>
          <a:xfrm rot="5400000">
            <a:off x="5667173" y="2796068"/>
            <a:ext cx="493500" cy="898500"/>
          </a:xfrm>
          <a:prstGeom prst="bentConnector3">
            <a:avLst>
              <a:gd name="adj1" fmla="val 50015"/>
            </a:avLst>
          </a:prstGeom>
          <a:noFill/>
          <a:ln w="19050" cap="flat" cmpd="sng">
            <a:solidFill>
              <a:schemeClr val="accent6"/>
            </a:solidFill>
            <a:prstDash val="solid"/>
            <a:round/>
            <a:headEnd type="none" w="med" len="med"/>
            <a:tailEnd type="none" w="med" len="med"/>
          </a:ln>
        </p:spPr>
      </p:cxnSp>
      <p:cxnSp>
        <p:nvCxnSpPr>
          <p:cNvPr id="1444" name="Google Shape;1444;p67"/>
          <p:cNvCxnSpPr>
            <a:stCxn id="1431" idx="2"/>
            <a:endCxn id="1438" idx="0"/>
          </p:cNvCxnSpPr>
          <p:nvPr/>
        </p:nvCxnSpPr>
        <p:spPr>
          <a:xfrm rot="-5400000" flipH="1">
            <a:off x="6563273" y="2798468"/>
            <a:ext cx="493500" cy="893700"/>
          </a:xfrm>
          <a:prstGeom prst="bentConnector3">
            <a:avLst>
              <a:gd name="adj1" fmla="val 50015"/>
            </a:avLst>
          </a:prstGeom>
          <a:noFill/>
          <a:ln w="19050" cap="flat" cmpd="sng">
            <a:solidFill>
              <a:schemeClr val="accent6"/>
            </a:solidFill>
            <a:prstDash val="solid"/>
            <a:round/>
            <a:headEnd type="none" w="med" len="med"/>
            <a:tailEnd type="non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48"/>
        <p:cNvGrpSpPr/>
        <p:nvPr/>
      </p:nvGrpSpPr>
      <p:grpSpPr>
        <a:xfrm>
          <a:off x="0" y="0"/>
          <a:ext cx="0" cy="0"/>
          <a:chOff x="0" y="0"/>
          <a:chExt cx="0" cy="0"/>
        </a:xfrm>
      </p:grpSpPr>
      <p:sp>
        <p:nvSpPr>
          <p:cNvPr id="1449" name="Google Shape;1449;p68"/>
          <p:cNvSpPr/>
          <p:nvPr/>
        </p:nvSpPr>
        <p:spPr>
          <a:xfrm rot="7711143">
            <a:off x="2811794" y="1479488"/>
            <a:ext cx="1906856" cy="1292403"/>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8"/>
          <p:cNvSpPr txBox="1">
            <a:spLocks noGrp="1"/>
          </p:cNvSpPr>
          <p:nvPr>
            <p:ph type="title"/>
          </p:nvPr>
        </p:nvSpPr>
        <p:spPr>
          <a:xfrm>
            <a:off x="1365500" y="2860500"/>
            <a:ext cx="2808000" cy="56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Conclusions</a:t>
            </a:r>
            <a:endParaRPr/>
          </a:p>
        </p:txBody>
      </p:sp>
      <p:sp>
        <p:nvSpPr>
          <p:cNvPr id="1451" name="Google Shape;1451;p68"/>
          <p:cNvSpPr txBox="1">
            <a:spLocks noGrp="1"/>
          </p:cNvSpPr>
          <p:nvPr>
            <p:ph type="body" idx="1"/>
          </p:nvPr>
        </p:nvSpPr>
        <p:spPr>
          <a:xfrm>
            <a:off x="1365500" y="3421500"/>
            <a:ext cx="2808000" cy="56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enter a subtitle here if you need it</a:t>
            </a:r>
            <a:endParaRPr/>
          </a:p>
        </p:txBody>
      </p:sp>
      <p:sp>
        <p:nvSpPr>
          <p:cNvPr id="1452" name="Google Shape;1452;p68"/>
          <p:cNvSpPr txBox="1">
            <a:spLocks noGrp="1"/>
          </p:cNvSpPr>
          <p:nvPr>
            <p:ph type="title" idx="2"/>
          </p:nvPr>
        </p:nvSpPr>
        <p:spPr>
          <a:xfrm>
            <a:off x="2854275" y="1836000"/>
            <a:ext cx="1319100" cy="719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04</a:t>
            </a:r>
            <a:endParaRPr/>
          </a:p>
        </p:txBody>
      </p:sp>
      <p:grpSp>
        <p:nvGrpSpPr>
          <p:cNvPr id="1453" name="Google Shape;1453;p68"/>
          <p:cNvGrpSpPr/>
          <p:nvPr/>
        </p:nvGrpSpPr>
        <p:grpSpPr>
          <a:xfrm>
            <a:off x="5054825" y="1020925"/>
            <a:ext cx="1491857" cy="1946590"/>
            <a:chOff x="4891175" y="1465125"/>
            <a:chExt cx="1491857" cy="1946590"/>
          </a:xfrm>
        </p:grpSpPr>
        <p:sp>
          <p:nvSpPr>
            <p:cNvPr id="1454" name="Google Shape;1454;p68"/>
            <p:cNvSpPr/>
            <p:nvPr/>
          </p:nvSpPr>
          <p:spPr>
            <a:xfrm>
              <a:off x="4895925" y="2003598"/>
              <a:ext cx="1128126" cy="1408117"/>
            </a:xfrm>
            <a:custGeom>
              <a:avLst/>
              <a:gdLst/>
              <a:ahLst/>
              <a:cxnLst/>
              <a:rect l="l" t="t" r="r" b="b"/>
              <a:pathLst>
                <a:path w="6084" h="7594" extrusionOk="0">
                  <a:moveTo>
                    <a:pt x="4022" y="1"/>
                  </a:moveTo>
                  <a:lnTo>
                    <a:pt x="1" y="1215"/>
                  </a:lnTo>
                  <a:lnTo>
                    <a:pt x="330" y="3118"/>
                  </a:lnTo>
                  <a:lnTo>
                    <a:pt x="807" y="5898"/>
                  </a:lnTo>
                  <a:lnTo>
                    <a:pt x="1099" y="7593"/>
                  </a:lnTo>
                  <a:lnTo>
                    <a:pt x="6083" y="6083"/>
                  </a:lnTo>
                  <a:lnTo>
                    <a:pt x="5412" y="4105"/>
                  </a:lnTo>
                  <a:lnTo>
                    <a:pt x="4582" y="1664"/>
                  </a:lnTo>
                  <a:lnTo>
                    <a:pt x="4022"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8"/>
            <p:cNvSpPr/>
            <p:nvPr/>
          </p:nvSpPr>
          <p:spPr>
            <a:xfrm>
              <a:off x="5573838" y="3050690"/>
              <a:ext cx="108288" cy="80104"/>
            </a:xfrm>
            <a:custGeom>
              <a:avLst/>
              <a:gdLst/>
              <a:ahLst/>
              <a:cxnLst/>
              <a:rect l="l" t="t" r="r" b="b"/>
              <a:pathLst>
                <a:path w="584" h="432" extrusionOk="0">
                  <a:moveTo>
                    <a:pt x="310" y="0"/>
                  </a:moveTo>
                  <a:cubicBezTo>
                    <a:pt x="283" y="0"/>
                    <a:pt x="255" y="5"/>
                    <a:pt x="227" y="19"/>
                  </a:cubicBezTo>
                  <a:cubicBezTo>
                    <a:pt x="186" y="38"/>
                    <a:pt x="144" y="60"/>
                    <a:pt x="107" y="94"/>
                  </a:cubicBezTo>
                  <a:cubicBezTo>
                    <a:pt x="0" y="182"/>
                    <a:pt x="84" y="432"/>
                    <a:pt x="255" y="432"/>
                  </a:cubicBezTo>
                  <a:cubicBezTo>
                    <a:pt x="306" y="432"/>
                    <a:pt x="362" y="408"/>
                    <a:pt x="426" y="357"/>
                  </a:cubicBezTo>
                  <a:cubicBezTo>
                    <a:pt x="426" y="353"/>
                    <a:pt x="430" y="353"/>
                    <a:pt x="436" y="348"/>
                  </a:cubicBezTo>
                  <a:cubicBezTo>
                    <a:pt x="584" y="223"/>
                    <a:pt x="477" y="0"/>
                    <a:pt x="3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8"/>
            <p:cNvSpPr/>
            <p:nvPr/>
          </p:nvSpPr>
          <p:spPr>
            <a:xfrm>
              <a:off x="5041298" y="2318819"/>
              <a:ext cx="107361" cy="79362"/>
            </a:xfrm>
            <a:custGeom>
              <a:avLst/>
              <a:gdLst/>
              <a:ahLst/>
              <a:cxnLst/>
              <a:rect l="l" t="t" r="r" b="b"/>
              <a:pathLst>
                <a:path w="579" h="428" extrusionOk="0">
                  <a:moveTo>
                    <a:pt x="306" y="0"/>
                  </a:moveTo>
                  <a:cubicBezTo>
                    <a:pt x="283" y="0"/>
                    <a:pt x="255" y="5"/>
                    <a:pt x="227" y="15"/>
                  </a:cubicBezTo>
                  <a:cubicBezTo>
                    <a:pt x="185" y="33"/>
                    <a:pt x="139" y="56"/>
                    <a:pt x="106" y="88"/>
                  </a:cubicBezTo>
                  <a:cubicBezTo>
                    <a:pt x="0" y="182"/>
                    <a:pt x="78" y="427"/>
                    <a:pt x="251" y="427"/>
                  </a:cubicBezTo>
                  <a:cubicBezTo>
                    <a:pt x="301" y="427"/>
                    <a:pt x="362" y="409"/>
                    <a:pt x="422" y="353"/>
                  </a:cubicBezTo>
                  <a:cubicBezTo>
                    <a:pt x="426" y="353"/>
                    <a:pt x="431" y="348"/>
                    <a:pt x="431" y="348"/>
                  </a:cubicBezTo>
                  <a:cubicBezTo>
                    <a:pt x="579" y="223"/>
                    <a:pt x="473" y="0"/>
                    <a:pt x="3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8"/>
            <p:cNvSpPr/>
            <p:nvPr/>
          </p:nvSpPr>
          <p:spPr>
            <a:xfrm>
              <a:off x="5943203" y="2892708"/>
              <a:ext cx="80845" cy="239013"/>
            </a:xfrm>
            <a:custGeom>
              <a:avLst/>
              <a:gdLst/>
              <a:ahLst/>
              <a:cxnLst/>
              <a:rect l="l" t="t" r="r" b="b"/>
              <a:pathLst>
                <a:path w="436" h="1289" extrusionOk="0">
                  <a:moveTo>
                    <a:pt x="1" y="1"/>
                  </a:moveTo>
                  <a:lnTo>
                    <a:pt x="435" y="1288"/>
                  </a:lnTo>
                  <a:lnTo>
                    <a:pt x="435" y="1288"/>
                  </a:lnTo>
                  <a:close/>
                </a:path>
              </a:pathLst>
            </a:custGeom>
            <a:solidFill>
              <a:srgbClr val="83A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8"/>
            <p:cNvSpPr/>
            <p:nvPr/>
          </p:nvSpPr>
          <p:spPr>
            <a:xfrm>
              <a:off x="5352997" y="2875572"/>
              <a:ext cx="671053" cy="456331"/>
            </a:xfrm>
            <a:custGeom>
              <a:avLst/>
              <a:gdLst/>
              <a:ahLst/>
              <a:cxnLst/>
              <a:rect l="l" t="t" r="r" b="b"/>
              <a:pathLst>
                <a:path w="3619" h="2461" extrusionOk="0">
                  <a:moveTo>
                    <a:pt x="2914" y="1"/>
                  </a:moveTo>
                  <a:cubicBezTo>
                    <a:pt x="2664" y="1"/>
                    <a:pt x="2284" y="66"/>
                    <a:pt x="2164" y="441"/>
                  </a:cubicBezTo>
                  <a:cubicBezTo>
                    <a:pt x="1978" y="1016"/>
                    <a:pt x="2160" y="1469"/>
                    <a:pt x="1594" y="1659"/>
                  </a:cubicBezTo>
                  <a:cubicBezTo>
                    <a:pt x="1033" y="1849"/>
                    <a:pt x="0" y="1942"/>
                    <a:pt x="135" y="2461"/>
                  </a:cubicBezTo>
                  <a:lnTo>
                    <a:pt x="3618" y="1409"/>
                  </a:lnTo>
                  <a:lnTo>
                    <a:pt x="3184" y="122"/>
                  </a:lnTo>
                  <a:lnTo>
                    <a:pt x="3146" y="19"/>
                  </a:lnTo>
                  <a:cubicBezTo>
                    <a:pt x="3146" y="19"/>
                    <a:pt x="3049" y="1"/>
                    <a:pt x="29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8"/>
            <p:cNvSpPr/>
            <p:nvPr/>
          </p:nvSpPr>
          <p:spPr>
            <a:xfrm>
              <a:off x="4895925" y="2123011"/>
              <a:ext cx="351751" cy="358427"/>
            </a:xfrm>
            <a:custGeom>
              <a:avLst/>
              <a:gdLst/>
              <a:ahLst/>
              <a:cxnLst/>
              <a:rect l="l" t="t" r="r" b="b"/>
              <a:pathLst>
                <a:path w="1897" h="1933" extrusionOk="0">
                  <a:moveTo>
                    <a:pt x="1896" y="0"/>
                  </a:moveTo>
                  <a:lnTo>
                    <a:pt x="1" y="571"/>
                  </a:lnTo>
                  <a:lnTo>
                    <a:pt x="237" y="1933"/>
                  </a:lnTo>
                  <a:lnTo>
                    <a:pt x="237" y="1933"/>
                  </a:lnTo>
                  <a:lnTo>
                    <a:pt x="1" y="571"/>
                  </a:lnTo>
                  <a:lnTo>
                    <a:pt x="1896" y="0"/>
                  </a:lnTo>
                  <a:close/>
                </a:path>
              </a:pathLst>
            </a:custGeom>
            <a:solidFill>
              <a:srgbClr val="83A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8"/>
            <p:cNvSpPr/>
            <p:nvPr/>
          </p:nvSpPr>
          <p:spPr>
            <a:xfrm>
              <a:off x="4891175" y="2123011"/>
              <a:ext cx="379936" cy="358427"/>
            </a:xfrm>
            <a:custGeom>
              <a:avLst/>
              <a:gdLst/>
              <a:ahLst/>
              <a:cxnLst/>
              <a:rect l="l" t="t" r="r" b="b"/>
              <a:pathLst>
                <a:path w="2049" h="1933" extrusionOk="0">
                  <a:moveTo>
                    <a:pt x="1896" y="0"/>
                  </a:moveTo>
                  <a:lnTo>
                    <a:pt x="1" y="571"/>
                  </a:lnTo>
                  <a:lnTo>
                    <a:pt x="237" y="1933"/>
                  </a:lnTo>
                  <a:cubicBezTo>
                    <a:pt x="584" y="1747"/>
                    <a:pt x="413" y="1664"/>
                    <a:pt x="622" y="1099"/>
                  </a:cubicBezTo>
                  <a:cubicBezTo>
                    <a:pt x="738" y="779"/>
                    <a:pt x="979" y="761"/>
                    <a:pt x="1224" y="761"/>
                  </a:cubicBezTo>
                  <a:lnTo>
                    <a:pt x="1326" y="761"/>
                  </a:lnTo>
                  <a:cubicBezTo>
                    <a:pt x="1479" y="761"/>
                    <a:pt x="1632" y="751"/>
                    <a:pt x="1743" y="663"/>
                  </a:cubicBezTo>
                  <a:cubicBezTo>
                    <a:pt x="2048" y="417"/>
                    <a:pt x="1896" y="0"/>
                    <a:pt x="18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8"/>
            <p:cNvSpPr/>
            <p:nvPr/>
          </p:nvSpPr>
          <p:spPr>
            <a:xfrm>
              <a:off x="4956925" y="2311950"/>
              <a:ext cx="939046" cy="785275"/>
            </a:xfrm>
            <a:custGeom>
              <a:avLst/>
              <a:gdLst/>
              <a:ahLst/>
              <a:cxnLst/>
              <a:rect l="l" t="t" r="r" b="b"/>
              <a:pathLst>
                <a:path w="5083" h="4235" extrusionOk="0">
                  <a:moveTo>
                    <a:pt x="4253" y="1"/>
                  </a:moveTo>
                  <a:cubicBezTo>
                    <a:pt x="3749" y="84"/>
                    <a:pt x="3035" y="325"/>
                    <a:pt x="2141" y="941"/>
                  </a:cubicBezTo>
                  <a:cubicBezTo>
                    <a:pt x="1532" y="1359"/>
                    <a:pt x="970" y="1503"/>
                    <a:pt x="484" y="1503"/>
                  </a:cubicBezTo>
                  <a:cubicBezTo>
                    <a:pt x="313" y="1503"/>
                    <a:pt x="152" y="1485"/>
                    <a:pt x="1" y="1455"/>
                  </a:cubicBezTo>
                  <a:lnTo>
                    <a:pt x="1" y="1455"/>
                  </a:lnTo>
                  <a:lnTo>
                    <a:pt x="478" y="4235"/>
                  </a:lnTo>
                  <a:cubicBezTo>
                    <a:pt x="498" y="4235"/>
                    <a:pt x="519" y="4235"/>
                    <a:pt x="540" y="4235"/>
                  </a:cubicBezTo>
                  <a:cubicBezTo>
                    <a:pt x="1320" y="4235"/>
                    <a:pt x="2338" y="4047"/>
                    <a:pt x="3090" y="3262"/>
                  </a:cubicBezTo>
                  <a:cubicBezTo>
                    <a:pt x="3674" y="2646"/>
                    <a:pt x="4420" y="2456"/>
                    <a:pt x="5083" y="2442"/>
                  </a:cubicBezTo>
                  <a:lnTo>
                    <a:pt x="4253" y="1"/>
                  </a:lnTo>
                  <a:close/>
                </a:path>
              </a:pathLst>
            </a:custGeom>
            <a:solidFill>
              <a:srgbClr val="EAEDE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8"/>
            <p:cNvSpPr/>
            <p:nvPr/>
          </p:nvSpPr>
          <p:spPr>
            <a:xfrm>
              <a:off x="5641518" y="1940183"/>
              <a:ext cx="741515" cy="1191541"/>
            </a:xfrm>
            <a:custGeom>
              <a:avLst/>
              <a:gdLst/>
              <a:ahLst/>
              <a:cxnLst/>
              <a:rect l="l" t="t" r="r" b="b"/>
              <a:pathLst>
                <a:path w="3999" h="6426" extrusionOk="0">
                  <a:moveTo>
                    <a:pt x="1483" y="0"/>
                  </a:moveTo>
                  <a:lnTo>
                    <a:pt x="1" y="343"/>
                  </a:lnTo>
                  <a:lnTo>
                    <a:pt x="561" y="2006"/>
                  </a:lnTo>
                  <a:lnTo>
                    <a:pt x="1391" y="4447"/>
                  </a:lnTo>
                  <a:lnTo>
                    <a:pt x="2062" y="6425"/>
                  </a:lnTo>
                  <a:lnTo>
                    <a:pt x="3999" y="5299"/>
                  </a:lnTo>
                  <a:lnTo>
                    <a:pt x="3545" y="4336"/>
                  </a:lnTo>
                  <a:lnTo>
                    <a:pt x="2526" y="2196"/>
                  </a:lnTo>
                  <a:lnTo>
                    <a:pt x="148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8"/>
            <p:cNvSpPr/>
            <p:nvPr/>
          </p:nvSpPr>
          <p:spPr>
            <a:xfrm>
              <a:off x="5745350" y="2298600"/>
              <a:ext cx="553673" cy="489350"/>
            </a:xfrm>
            <a:custGeom>
              <a:avLst/>
              <a:gdLst/>
              <a:ahLst/>
              <a:cxnLst/>
              <a:rect l="l" t="t" r="r" b="b"/>
              <a:pathLst>
                <a:path w="2985" h="2639" extrusionOk="0">
                  <a:moveTo>
                    <a:pt x="427" y="1"/>
                  </a:moveTo>
                  <a:cubicBezTo>
                    <a:pt x="150" y="1"/>
                    <a:pt x="0" y="73"/>
                    <a:pt x="0" y="73"/>
                  </a:cubicBezTo>
                  <a:lnTo>
                    <a:pt x="830" y="2514"/>
                  </a:lnTo>
                  <a:cubicBezTo>
                    <a:pt x="830" y="2514"/>
                    <a:pt x="1452" y="2639"/>
                    <a:pt x="2336" y="2639"/>
                  </a:cubicBezTo>
                  <a:cubicBezTo>
                    <a:pt x="2351" y="2639"/>
                    <a:pt x="2366" y="2639"/>
                    <a:pt x="2382" y="2639"/>
                  </a:cubicBezTo>
                  <a:cubicBezTo>
                    <a:pt x="2641" y="2634"/>
                    <a:pt x="2835" y="2542"/>
                    <a:pt x="2984" y="2403"/>
                  </a:cubicBezTo>
                  <a:lnTo>
                    <a:pt x="1965" y="263"/>
                  </a:lnTo>
                  <a:cubicBezTo>
                    <a:pt x="1889" y="281"/>
                    <a:pt x="1807" y="292"/>
                    <a:pt x="1721" y="292"/>
                  </a:cubicBezTo>
                  <a:cubicBezTo>
                    <a:pt x="1587" y="292"/>
                    <a:pt x="1441" y="265"/>
                    <a:pt x="1289" y="197"/>
                  </a:cubicBezTo>
                  <a:cubicBezTo>
                    <a:pt x="933" y="44"/>
                    <a:pt x="642" y="1"/>
                    <a:pt x="427"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8"/>
            <p:cNvSpPr/>
            <p:nvPr/>
          </p:nvSpPr>
          <p:spPr>
            <a:xfrm>
              <a:off x="5641518" y="1674655"/>
              <a:ext cx="274985" cy="329129"/>
            </a:xfrm>
            <a:custGeom>
              <a:avLst/>
              <a:gdLst/>
              <a:ahLst/>
              <a:cxnLst/>
              <a:rect l="l" t="t" r="r" b="b"/>
              <a:pathLst>
                <a:path w="1483" h="1775" extrusionOk="0">
                  <a:moveTo>
                    <a:pt x="135" y="0"/>
                  </a:moveTo>
                  <a:lnTo>
                    <a:pt x="1" y="1775"/>
                  </a:lnTo>
                  <a:lnTo>
                    <a:pt x="1" y="1775"/>
                  </a:lnTo>
                  <a:lnTo>
                    <a:pt x="1483" y="1432"/>
                  </a:lnTo>
                  <a:lnTo>
                    <a:pt x="1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8"/>
            <p:cNvSpPr/>
            <p:nvPr/>
          </p:nvSpPr>
          <p:spPr>
            <a:xfrm>
              <a:off x="5641518" y="1744189"/>
              <a:ext cx="223623" cy="259595"/>
            </a:xfrm>
            <a:custGeom>
              <a:avLst/>
              <a:gdLst/>
              <a:ahLst/>
              <a:cxnLst/>
              <a:rect l="l" t="t" r="r" b="b"/>
              <a:pathLst>
                <a:path w="1206" h="1400" extrusionOk="0">
                  <a:moveTo>
                    <a:pt x="108" y="1"/>
                  </a:moveTo>
                  <a:lnTo>
                    <a:pt x="1" y="1400"/>
                  </a:lnTo>
                  <a:lnTo>
                    <a:pt x="1205" y="1122"/>
                  </a:lnTo>
                  <a:lnTo>
                    <a:pt x="1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8"/>
            <p:cNvSpPr/>
            <p:nvPr/>
          </p:nvSpPr>
          <p:spPr>
            <a:xfrm>
              <a:off x="4895925" y="1674655"/>
              <a:ext cx="770812" cy="554235"/>
            </a:xfrm>
            <a:custGeom>
              <a:avLst/>
              <a:gdLst/>
              <a:ahLst/>
              <a:cxnLst/>
              <a:rect l="l" t="t" r="r" b="b"/>
              <a:pathLst>
                <a:path w="4157" h="2989" extrusionOk="0">
                  <a:moveTo>
                    <a:pt x="4156" y="0"/>
                  </a:moveTo>
                  <a:lnTo>
                    <a:pt x="520" y="1103"/>
                  </a:lnTo>
                  <a:lnTo>
                    <a:pt x="1" y="2989"/>
                  </a:lnTo>
                  <a:lnTo>
                    <a:pt x="4022" y="1775"/>
                  </a:lnTo>
                  <a:lnTo>
                    <a:pt x="4156" y="0"/>
                  </a:lnTo>
                  <a:close/>
                </a:path>
              </a:pathLst>
            </a:custGeom>
            <a:solidFill>
              <a:srgbClr val="EAEDE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8"/>
            <p:cNvSpPr/>
            <p:nvPr/>
          </p:nvSpPr>
          <p:spPr>
            <a:xfrm>
              <a:off x="5085800" y="1887707"/>
              <a:ext cx="379936" cy="202855"/>
            </a:xfrm>
            <a:custGeom>
              <a:avLst/>
              <a:gdLst/>
              <a:ahLst/>
              <a:cxnLst/>
              <a:rect l="l" t="t" r="r" b="b"/>
              <a:pathLst>
                <a:path w="2049" h="1094" extrusionOk="0">
                  <a:moveTo>
                    <a:pt x="2048" y="1"/>
                  </a:moveTo>
                  <a:lnTo>
                    <a:pt x="2048" y="1"/>
                  </a:lnTo>
                  <a:cubicBezTo>
                    <a:pt x="2006" y="70"/>
                    <a:pt x="1779" y="371"/>
                    <a:pt x="1150" y="649"/>
                  </a:cubicBezTo>
                  <a:cubicBezTo>
                    <a:pt x="687" y="852"/>
                    <a:pt x="357" y="890"/>
                    <a:pt x="182" y="890"/>
                  </a:cubicBezTo>
                  <a:cubicBezTo>
                    <a:pt x="79" y="890"/>
                    <a:pt x="28" y="876"/>
                    <a:pt x="28" y="876"/>
                  </a:cubicBezTo>
                  <a:lnTo>
                    <a:pt x="28" y="876"/>
                  </a:lnTo>
                  <a:cubicBezTo>
                    <a:pt x="28" y="876"/>
                    <a:pt x="1" y="1094"/>
                    <a:pt x="293" y="1094"/>
                  </a:cubicBezTo>
                  <a:cubicBezTo>
                    <a:pt x="427" y="1094"/>
                    <a:pt x="626" y="1047"/>
                    <a:pt x="922" y="918"/>
                  </a:cubicBezTo>
                  <a:cubicBezTo>
                    <a:pt x="1803" y="533"/>
                    <a:pt x="2016" y="79"/>
                    <a:pt x="20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8"/>
            <p:cNvSpPr/>
            <p:nvPr/>
          </p:nvSpPr>
          <p:spPr>
            <a:xfrm>
              <a:off x="5065218" y="1826703"/>
              <a:ext cx="402187" cy="225477"/>
            </a:xfrm>
            <a:custGeom>
              <a:avLst/>
              <a:gdLst/>
              <a:ahLst/>
              <a:cxnLst/>
              <a:rect l="l" t="t" r="r" b="b"/>
              <a:pathLst>
                <a:path w="2169" h="1216" extrusionOk="0">
                  <a:moveTo>
                    <a:pt x="2029" y="1"/>
                  </a:moveTo>
                  <a:lnTo>
                    <a:pt x="1099" y="621"/>
                  </a:lnTo>
                  <a:lnTo>
                    <a:pt x="0" y="890"/>
                  </a:lnTo>
                  <a:lnTo>
                    <a:pt x="139" y="1205"/>
                  </a:lnTo>
                  <a:cubicBezTo>
                    <a:pt x="139" y="1205"/>
                    <a:pt x="191" y="1216"/>
                    <a:pt x="291" y="1216"/>
                  </a:cubicBezTo>
                  <a:cubicBezTo>
                    <a:pt x="469" y="1216"/>
                    <a:pt x="800" y="1180"/>
                    <a:pt x="1261" y="978"/>
                  </a:cubicBezTo>
                  <a:cubicBezTo>
                    <a:pt x="1974" y="668"/>
                    <a:pt x="2168" y="315"/>
                    <a:pt x="2168" y="315"/>
                  </a:cubicBezTo>
                  <a:lnTo>
                    <a:pt x="20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8"/>
            <p:cNvSpPr/>
            <p:nvPr/>
          </p:nvSpPr>
          <p:spPr>
            <a:xfrm>
              <a:off x="5052423" y="1811313"/>
              <a:ext cx="401260" cy="195253"/>
            </a:xfrm>
            <a:custGeom>
              <a:avLst/>
              <a:gdLst/>
              <a:ahLst/>
              <a:cxnLst/>
              <a:rect l="l" t="t" r="r" b="b"/>
              <a:pathLst>
                <a:path w="2164" h="1053" extrusionOk="0">
                  <a:moveTo>
                    <a:pt x="1873" y="1"/>
                  </a:moveTo>
                  <a:cubicBezTo>
                    <a:pt x="1659" y="1"/>
                    <a:pt x="1319" y="88"/>
                    <a:pt x="959" y="246"/>
                  </a:cubicBezTo>
                  <a:cubicBezTo>
                    <a:pt x="398" y="491"/>
                    <a:pt x="0" y="815"/>
                    <a:pt x="69" y="973"/>
                  </a:cubicBezTo>
                  <a:cubicBezTo>
                    <a:pt x="94" y="1027"/>
                    <a:pt x="173" y="1052"/>
                    <a:pt x="288" y="1052"/>
                  </a:cubicBezTo>
                  <a:cubicBezTo>
                    <a:pt x="502" y="1052"/>
                    <a:pt x="841" y="965"/>
                    <a:pt x="1204" y="806"/>
                  </a:cubicBezTo>
                  <a:cubicBezTo>
                    <a:pt x="1765" y="561"/>
                    <a:pt x="2164" y="236"/>
                    <a:pt x="2094" y="84"/>
                  </a:cubicBezTo>
                  <a:cubicBezTo>
                    <a:pt x="2071" y="27"/>
                    <a:pt x="1991" y="1"/>
                    <a:pt x="18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8"/>
            <p:cNvSpPr/>
            <p:nvPr/>
          </p:nvSpPr>
          <p:spPr>
            <a:xfrm>
              <a:off x="5085058" y="1830967"/>
              <a:ext cx="335990" cy="154830"/>
            </a:xfrm>
            <a:custGeom>
              <a:avLst/>
              <a:gdLst/>
              <a:ahLst/>
              <a:cxnLst/>
              <a:rect l="l" t="t" r="r" b="b"/>
              <a:pathLst>
                <a:path w="1812" h="835" extrusionOk="0">
                  <a:moveTo>
                    <a:pt x="1654" y="1"/>
                  </a:moveTo>
                  <a:cubicBezTo>
                    <a:pt x="1492" y="1"/>
                    <a:pt x="1172" y="89"/>
                    <a:pt x="829" y="241"/>
                  </a:cubicBezTo>
                  <a:cubicBezTo>
                    <a:pt x="353" y="450"/>
                    <a:pt x="0" y="700"/>
                    <a:pt x="47" y="797"/>
                  </a:cubicBezTo>
                  <a:cubicBezTo>
                    <a:pt x="56" y="825"/>
                    <a:pt x="98" y="835"/>
                    <a:pt x="158" y="835"/>
                  </a:cubicBezTo>
                  <a:cubicBezTo>
                    <a:pt x="320" y="835"/>
                    <a:pt x="639" y="746"/>
                    <a:pt x="982" y="594"/>
                  </a:cubicBezTo>
                  <a:cubicBezTo>
                    <a:pt x="1460" y="385"/>
                    <a:pt x="1811" y="140"/>
                    <a:pt x="1766" y="42"/>
                  </a:cubicBezTo>
                  <a:cubicBezTo>
                    <a:pt x="1756" y="14"/>
                    <a:pt x="1714" y="1"/>
                    <a:pt x="16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8"/>
            <p:cNvSpPr/>
            <p:nvPr/>
          </p:nvSpPr>
          <p:spPr>
            <a:xfrm>
              <a:off x="4931156" y="1465125"/>
              <a:ext cx="735581" cy="414054"/>
            </a:xfrm>
            <a:custGeom>
              <a:avLst/>
              <a:gdLst/>
              <a:ahLst/>
              <a:cxnLst/>
              <a:rect l="l" t="t" r="r" b="b"/>
              <a:pathLst>
                <a:path w="3967" h="2233" extrusionOk="0">
                  <a:moveTo>
                    <a:pt x="3795" y="1"/>
                  </a:moveTo>
                  <a:lnTo>
                    <a:pt x="1" y="1149"/>
                  </a:lnTo>
                  <a:lnTo>
                    <a:pt x="330" y="2233"/>
                  </a:lnTo>
                  <a:lnTo>
                    <a:pt x="3966" y="1130"/>
                  </a:lnTo>
                  <a:lnTo>
                    <a:pt x="379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2" name="Google Shape;1472;p68"/>
          <p:cNvGrpSpPr/>
          <p:nvPr/>
        </p:nvGrpSpPr>
        <p:grpSpPr>
          <a:xfrm>
            <a:off x="6383074" y="1616521"/>
            <a:ext cx="2040986" cy="2664782"/>
            <a:chOff x="6748692" y="2291376"/>
            <a:chExt cx="1488358" cy="1943252"/>
          </a:xfrm>
        </p:grpSpPr>
        <p:sp>
          <p:nvSpPr>
            <p:cNvPr id="1473" name="Google Shape;1473;p68"/>
            <p:cNvSpPr/>
            <p:nvPr/>
          </p:nvSpPr>
          <p:spPr>
            <a:xfrm>
              <a:off x="7109529" y="2829849"/>
              <a:ext cx="1122748" cy="1404780"/>
            </a:xfrm>
            <a:custGeom>
              <a:avLst/>
              <a:gdLst/>
              <a:ahLst/>
              <a:cxnLst/>
              <a:rect l="l" t="t" r="r" b="b"/>
              <a:pathLst>
                <a:path w="6055" h="7576" extrusionOk="0">
                  <a:moveTo>
                    <a:pt x="2029" y="1"/>
                  </a:moveTo>
                  <a:lnTo>
                    <a:pt x="1473" y="1668"/>
                  </a:lnTo>
                  <a:lnTo>
                    <a:pt x="663" y="4114"/>
                  </a:lnTo>
                  <a:lnTo>
                    <a:pt x="0" y="6093"/>
                  </a:lnTo>
                  <a:lnTo>
                    <a:pt x="4990" y="7575"/>
                  </a:lnTo>
                  <a:lnTo>
                    <a:pt x="5272" y="5884"/>
                  </a:lnTo>
                  <a:lnTo>
                    <a:pt x="5735" y="3100"/>
                  </a:lnTo>
                  <a:lnTo>
                    <a:pt x="6055" y="1196"/>
                  </a:lnTo>
                  <a:lnTo>
                    <a:pt x="2029"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8"/>
            <p:cNvSpPr/>
            <p:nvPr/>
          </p:nvSpPr>
          <p:spPr>
            <a:xfrm>
              <a:off x="7451452" y="3877312"/>
              <a:ext cx="107732" cy="79733"/>
            </a:xfrm>
            <a:custGeom>
              <a:avLst/>
              <a:gdLst/>
              <a:ahLst/>
              <a:cxnLst/>
              <a:rect l="l" t="t" r="r" b="b"/>
              <a:pathLst>
                <a:path w="581" h="430" extrusionOk="0">
                  <a:moveTo>
                    <a:pt x="271" y="0"/>
                  </a:moveTo>
                  <a:cubicBezTo>
                    <a:pt x="105" y="0"/>
                    <a:pt x="0" y="223"/>
                    <a:pt x="148" y="351"/>
                  </a:cubicBezTo>
                  <a:cubicBezTo>
                    <a:pt x="153" y="351"/>
                    <a:pt x="153" y="355"/>
                    <a:pt x="157" y="355"/>
                  </a:cubicBezTo>
                  <a:cubicBezTo>
                    <a:pt x="221" y="408"/>
                    <a:pt x="279" y="429"/>
                    <a:pt x="330" y="429"/>
                  </a:cubicBezTo>
                  <a:cubicBezTo>
                    <a:pt x="502" y="429"/>
                    <a:pt x="581" y="181"/>
                    <a:pt x="477" y="92"/>
                  </a:cubicBezTo>
                  <a:cubicBezTo>
                    <a:pt x="440" y="60"/>
                    <a:pt x="394" y="36"/>
                    <a:pt x="352" y="17"/>
                  </a:cubicBezTo>
                  <a:cubicBezTo>
                    <a:pt x="324" y="6"/>
                    <a:pt x="297" y="0"/>
                    <a:pt x="2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8"/>
            <p:cNvSpPr/>
            <p:nvPr/>
          </p:nvSpPr>
          <p:spPr>
            <a:xfrm>
              <a:off x="7980468" y="3142104"/>
              <a:ext cx="107732" cy="79547"/>
            </a:xfrm>
            <a:custGeom>
              <a:avLst/>
              <a:gdLst/>
              <a:ahLst/>
              <a:cxnLst/>
              <a:rect l="l" t="t" r="r" b="b"/>
              <a:pathLst>
                <a:path w="581" h="429" extrusionOk="0">
                  <a:moveTo>
                    <a:pt x="271" y="0"/>
                  </a:moveTo>
                  <a:cubicBezTo>
                    <a:pt x="105" y="0"/>
                    <a:pt x="0" y="222"/>
                    <a:pt x="148" y="351"/>
                  </a:cubicBezTo>
                  <a:cubicBezTo>
                    <a:pt x="154" y="351"/>
                    <a:pt x="154" y="356"/>
                    <a:pt x="158" y="356"/>
                  </a:cubicBezTo>
                  <a:cubicBezTo>
                    <a:pt x="222" y="408"/>
                    <a:pt x="280" y="429"/>
                    <a:pt x="330" y="429"/>
                  </a:cubicBezTo>
                  <a:cubicBezTo>
                    <a:pt x="502" y="429"/>
                    <a:pt x="581" y="181"/>
                    <a:pt x="473" y="91"/>
                  </a:cubicBezTo>
                  <a:cubicBezTo>
                    <a:pt x="436" y="59"/>
                    <a:pt x="394" y="35"/>
                    <a:pt x="353" y="18"/>
                  </a:cubicBezTo>
                  <a:cubicBezTo>
                    <a:pt x="325" y="6"/>
                    <a:pt x="297" y="0"/>
                    <a:pt x="2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8"/>
            <p:cNvSpPr/>
            <p:nvPr/>
          </p:nvSpPr>
          <p:spPr>
            <a:xfrm>
              <a:off x="7109529" y="3704098"/>
              <a:ext cx="671795" cy="453364"/>
            </a:xfrm>
            <a:custGeom>
              <a:avLst/>
              <a:gdLst/>
              <a:ahLst/>
              <a:cxnLst/>
              <a:rect l="l" t="t" r="r" b="b"/>
              <a:pathLst>
                <a:path w="3623" h="2445" extrusionOk="0">
                  <a:moveTo>
                    <a:pt x="709" y="1"/>
                  </a:moveTo>
                  <a:cubicBezTo>
                    <a:pt x="567" y="1"/>
                    <a:pt x="464" y="22"/>
                    <a:pt x="464" y="22"/>
                  </a:cubicBezTo>
                  <a:lnTo>
                    <a:pt x="0" y="1407"/>
                  </a:lnTo>
                  <a:lnTo>
                    <a:pt x="3489" y="2445"/>
                  </a:lnTo>
                  <a:cubicBezTo>
                    <a:pt x="3622" y="1925"/>
                    <a:pt x="2589" y="1838"/>
                    <a:pt x="2025" y="1647"/>
                  </a:cubicBezTo>
                  <a:cubicBezTo>
                    <a:pt x="1460" y="1463"/>
                    <a:pt x="1635" y="1008"/>
                    <a:pt x="1450" y="434"/>
                  </a:cubicBezTo>
                  <a:cubicBezTo>
                    <a:pt x="1328" y="67"/>
                    <a:pt x="959" y="1"/>
                    <a:pt x="7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8"/>
            <p:cNvSpPr/>
            <p:nvPr/>
          </p:nvSpPr>
          <p:spPr>
            <a:xfrm>
              <a:off x="7857115" y="2946652"/>
              <a:ext cx="379936" cy="357314"/>
            </a:xfrm>
            <a:custGeom>
              <a:avLst/>
              <a:gdLst/>
              <a:ahLst/>
              <a:cxnLst/>
              <a:rect l="l" t="t" r="r" b="b"/>
              <a:pathLst>
                <a:path w="2049" h="1927" extrusionOk="0">
                  <a:moveTo>
                    <a:pt x="154" y="0"/>
                  </a:moveTo>
                  <a:lnTo>
                    <a:pt x="154" y="0"/>
                  </a:lnTo>
                  <a:cubicBezTo>
                    <a:pt x="154" y="0"/>
                    <a:pt x="1" y="421"/>
                    <a:pt x="311" y="667"/>
                  </a:cubicBezTo>
                  <a:cubicBezTo>
                    <a:pt x="416" y="750"/>
                    <a:pt x="555" y="761"/>
                    <a:pt x="700" y="761"/>
                  </a:cubicBezTo>
                  <a:cubicBezTo>
                    <a:pt x="752" y="761"/>
                    <a:pt x="805" y="760"/>
                    <a:pt x="858" y="760"/>
                  </a:cubicBezTo>
                  <a:cubicBezTo>
                    <a:pt x="1093" y="760"/>
                    <a:pt x="1320" y="788"/>
                    <a:pt x="1433" y="1093"/>
                  </a:cubicBezTo>
                  <a:cubicBezTo>
                    <a:pt x="1645" y="1659"/>
                    <a:pt x="1474" y="1742"/>
                    <a:pt x="1822" y="1927"/>
                  </a:cubicBezTo>
                  <a:lnTo>
                    <a:pt x="2049" y="565"/>
                  </a:lnTo>
                  <a:lnTo>
                    <a:pt x="1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8"/>
            <p:cNvSpPr/>
            <p:nvPr/>
          </p:nvSpPr>
          <p:spPr>
            <a:xfrm>
              <a:off x="7232280" y="3139137"/>
              <a:ext cx="940661" cy="781937"/>
            </a:xfrm>
            <a:custGeom>
              <a:avLst/>
              <a:gdLst/>
              <a:ahLst/>
              <a:cxnLst/>
              <a:rect l="l" t="t" r="r" b="b"/>
              <a:pathLst>
                <a:path w="5073" h="4217" extrusionOk="0">
                  <a:moveTo>
                    <a:pt x="811" y="0"/>
                  </a:moveTo>
                  <a:lnTo>
                    <a:pt x="1" y="2446"/>
                  </a:lnTo>
                  <a:cubicBezTo>
                    <a:pt x="663" y="2456"/>
                    <a:pt x="1409" y="2641"/>
                    <a:pt x="1997" y="3252"/>
                  </a:cubicBezTo>
                  <a:cubicBezTo>
                    <a:pt x="2757" y="4039"/>
                    <a:pt x="3776" y="4217"/>
                    <a:pt x="4552" y="4217"/>
                  </a:cubicBezTo>
                  <a:cubicBezTo>
                    <a:pt x="4572" y="4217"/>
                    <a:pt x="4591" y="4216"/>
                    <a:pt x="4610" y="4216"/>
                  </a:cubicBezTo>
                  <a:lnTo>
                    <a:pt x="5073" y="1432"/>
                  </a:lnTo>
                  <a:lnTo>
                    <a:pt x="5073" y="1432"/>
                  </a:lnTo>
                  <a:cubicBezTo>
                    <a:pt x="4919" y="1463"/>
                    <a:pt x="4754" y="1482"/>
                    <a:pt x="4578" y="1482"/>
                  </a:cubicBezTo>
                  <a:cubicBezTo>
                    <a:pt x="4097" y="1482"/>
                    <a:pt x="3537" y="1341"/>
                    <a:pt x="2932" y="928"/>
                  </a:cubicBezTo>
                  <a:cubicBezTo>
                    <a:pt x="2039" y="316"/>
                    <a:pt x="1320" y="79"/>
                    <a:pt x="811" y="0"/>
                  </a:cubicBezTo>
                  <a:close/>
                </a:path>
              </a:pathLst>
            </a:custGeom>
            <a:solidFill>
              <a:srgbClr val="EAEDE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8"/>
            <p:cNvSpPr/>
            <p:nvPr/>
          </p:nvSpPr>
          <p:spPr>
            <a:xfrm>
              <a:off x="6748692" y="2768103"/>
              <a:ext cx="737250" cy="1191726"/>
            </a:xfrm>
            <a:custGeom>
              <a:avLst/>
              <a:gdLst/>
              <a:ahLst/>
              <a:cxnLst/>
              <a:rect l="l" t="t" r="r" b="b"/>
              <a:pathLst>
                <a:path w="3976" h="6427" extrusionOk="0">
                  <a:moveTo>
                    <a:pt x="2489" y="0"/>
                  </a:moveTo>
                  <a:lnTo>
                    <a:pt x="1460" y="2201"/>
                  </a:lnTo>
                  <a:lnTo>
                    <a:pt x="454" y="4351"/>
                  </a:lnTo>
                  <a:lnTo>
                    <a:pt x="0" y="5314"/>
                  </a:lnTo>
                  <a:lnTo>
                    <a:pt x="1946" y="6426"/>
                  </a:lnTo>
                  <a:lnTo>
                    <a:pt x="2609" y="4447"/>
                  </a:lnTo>
                  <a:lnTo>
                    <a:pt x="3419" y="2001"/>
                  </a:lnTo>
                  <a:lnTo>
                    <a:pt x="3975" y="334"/>
                  </a:lnTo>
                  <a:lnTo>
                    <a:pt x="248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8"/>
            <p:cNvSpPr/>
            <p:nvPr/>
          </p:nvSpPr>
          <p:spPr>
            <a:xfrm>
              <a:off x="6832690" y="3126157"/>
              <a:ext cx="550156" cy="490820"/>
            </a:xfrm>
            <a:custGeom>
              <a:avLst/>
              <a:gdLst/>
              <a:ahLst/>
              <a:cxnLst/>
              <a:rect l="l" t="t" r="r" b="b"/>
              <a:pathLst>
                <a:path w="2967" h="2647" extrusionOk="0">
                  <a:moveTo>
                    <a:pt x="2552" y="0"/>
                  </a:moveTo>
                  <a:cubicBezTo>
                    <a:pt x="2338" y="0"/>
                    <a:pt x="2044" y="45"/>
                    <a:pt x="1683" y="205"/>
                  </a:cubicBezTo>
                  <a:cubicBezTo>
                    <a:pt x="1531" y="273"/>
                    <a:pt x="1385" y="299"/>
                    <a:pt x="1251" y="299"/>
                  </a:cubicBezTo>
                  <a:cubicBezTo>
                    <a:pt x="1165" y="299"/>
                    <a:pt x="1083" y="288"/>
                    <a:pt x="1007" y="270"/>
                  </a:cubicBezTo>
                  <a:lnTo>
                    <a:pt x="1" y="2420"/>
                  </a:lnTo>
                  <a:cubicBezTo>
                    <a:pt x="150" y="2554"/>
                    <a:pt x="345" y="2646"/>
                    <a:pt x="599" y="2646"/>
                  </a:cubicBezTo>
                  <a:cubicBezTo>
                    <a:pt x="614" y="2646"/>
                    <a:pt x="629" y="2646"/>
                    <a:pt x="643" y="2646"/>
                  </a:cubicBezTo>
                  <a:cubicBezTo>
                    <a:pt x="1533" y="2646"/>
                    <a:pt x="2156" y="2516"/>
                    <a:pt x="2156" y="2516"/>
                  </a:cubicBezTo>
                  <a:lnTo>
                    <a:pt x="2966" y="70"/>
                  </a:lnTo>
                  <a:cubicBezTo>
                    <a:pt x="2966" y="70"/>
                    <a:pt x="2821" y="0"/>
                    <a:pt x="2552"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8"/>
            <p:cNvSpPr/>
            <p:nvPr/>
          </p:nvSpPr>
          <p:spPr>
            <a:xfrm>
              <a:off x="7210029" y="2501092"/>
              <a:ext cx="275912" cy="328944"/>
            </a:xfrm>
            <a:custGeom>
              <a:avLst/>
              <a:gdLst/>
              <a:ahLst/>
              <a:cxnLst/>
              <a:rect l="l" t="t" r="r" b="b"/>
              <a:pathLst>
                <a:path w="1488" h="1774" extrusionOk="0">
                  <a:moveTo>
                    <a:pt x="1344" y="0"/>
                  </a:moveTo>
                  <a:lnTo>
                    <a:pt x="1" y="1440"/>
                  </a:lnTo>
                  <a:lnTo>
                    <a:pt x="1487" y="1774"/>
                  </a:lnTo>
                  <a:lnTo>
                    <a:pt x="1344"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8"/>
            <p:cNvSpPr/>
            <p:nvPr/>
          </p:nvSpPr>
          <p:spPr>
            <a:xfrm>
              <a:off x="7262319" y="2570440"/>
              <a:ext cx="223623" cy="259595"/>
            </a:xfrm>
            <a:custGeom>
              <a:avLst/>
              <a:gdLst/>
              <a:ahLst/>
              <a:cxnLst/>
              <a:rect l="l" t="t" r="r" b="b"/>
              <a:pathLst>
                <a:path w="1206" h="1400" extrusionOk="0">
                  <a:moveTo>
                    <a:pt x="1089" y="1"/>
                  </a:moveTo>
                  <a:lnTo>
                    <a:pt x="1" y="1127"/>
                  </a:lnTo>
                  <a:lnTo>
                    <a:pt x="1205" y="1400"/>
                  </a:lnTo>
                  <a:lnTo>
                    <a:pt x="10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8"/>
            <p:cNvSpPr/>
            <p:nvPr/>
          </p:nvSpPr>
          <p:spPr>
            <a:xfrm>
              <a:off x="7459054" y="2501092"/>
              <a:ext cx="773222" cy="550527"/>
            </a:xfrm>
            <a:custGeom>
              <a:avLst/>
              <a:gdLst/>
              <a:ahLst/>
              <a:cxnLst/>
              <a:rect l="l" t="t" r="r" b="b"/>
              <a:pathLst>
                <a:path w="4170" h="2969" extrusionOk="0">
                  <a:moveTo>
                    <a:pt x="1" y="0"/>
                  </a:moveTo>
                  <a:lnTo>
                    <a:pt x="144" y="1774"/>
                  </a:lnTo>
                  <a:lnTo>
                    <a:pt x="4170" y="2969"/>
                  </a:lnTo>
                  <a:lnTo>
                    <a:pt x="3642" y="1084"/>
                  </a:lnTo>
                  <a:lnTo>
                    <a:pt x="1" y="0"/>
                  </a:lnTo>
                  <a:close/>
                </a:path>
              </a:pathLst>
            </a:custGeom>
            <a:solidFill>
              <a:srgbClr val="EAEDE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8"/>
            <p:cNvSpPr/>
            <p:nvPr/>
          </p:nvSpPr>
          <p:spPr>
            <a:xfrm>
              <a:off x="7660055" y="2711363"/>
              <a:ext cx="381790" cy="203040"/>
            </a:xfrm>
            <a:custGeom>
              <a:avLst/>
              <a:gdLst/>
              <a:ahLst/>
              <a:cxnLst/>
              <a:rect l="l" t="t" r="r" b="b"/>
              <a:pathLst>
                <a:path w="2059" h="1095" extrusionOk="0">
                  <a:moveTo>
                    <a:pt x="1" y="0"/>
                  </a:moveTo>
                  <a:lnTo>
                    <a:pt x="1" y="0"/>
                  </a:lnTo>
                  <a:cubicBezTo>
                    <a:pt x="1" y="0"/>
                    <a:pt x="168" y="501"/>
                    <a:pt x="1136" y="923"/>
                  </a:cubicBezTo>
                  <a:cubicBezTo>
                    <a:pt x="1431" y="1051"/>
                    <a:pt x="1630" y="1095"/>
                    <a:pt x="1762" y="1095"/>
                  </a:cubicBezTo>
                  <a:cubicBezTo>
                    <a:pt x="2058" y="1095"/>
                    <a:pt x="2030" y="876"/>
                    <a:pt x="2030" y="876"/>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8"/>
            <p:cNvSpPr/>
            <p:nvPr/>
          </p:nvSpPr>
          <p:spPr>
            <a:xfrm>
              <a:off x="7659313" y="2652213"/>
              <a:ext cx="402929" cy="224179"/>
            </a:xfrm>
            <a:custGeom>
              <a:avLst/>
              <a:gdLst/>
              <a:ahLst/>
              <a:cxnLst/>
              <a:rect l="l" t="t" r="r" b="b"/>
              <a:pathLst>
                <a:path w="2173" h="1209" extrusionOk="0">
                  <a:moveTo>
                    <a:pt x="139" y="0"/>
                  </a:moveTo>
                  <a:lnTo>
                    <a:pt x="0" y="319"/>
                  </a:lnTo>
                  <a:cubicBezTo>
                    <a:pt x="0" y="319"/>
                    <a:pt x="195" y="663"/>
                    <a:pt x="913" y="973"/>
                  </a:cubicBezTo>
                  <a:cubicBezTo>
                    <a:pt x="1365" y="1171"/>
                    <a:pt x="1692" y="1208"/>
                    <a:pt x="1873" y="1208"/>
                  </a:cubicBezTo>
                  <a:cubicBezTo>
                    <a:pt x="1979" y="1208"/>
                    <a:pt x="2034" y="1195"/>
                    <a:pt x="2034" y="1195"/>
                  </a:cubicBezTo>
                  <a:lnTo>
                    <a:pt x="2173" y="875"/>
                  </a:lnTo>
                  <a:lnTo>
                    <a:pt x="1070" y="612"/>
                  </a:lnTo>
                  <a:lnTo>
                    <a:pt x="1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8"/>
            <p:cNvSpPr/>
            <p:nvPr/>
          </p:nvSpPr>
          <p:spPr>
            <a:xfrm>
              <a:off x="7672849" y="2636822"/>
              <a:ext cx="401445" cy="193213"/>
            </a:xfrm>
            <a:custGeom>
              <a:avLst/>
              <a:gdLst/>
              <a:ahLst/>
              <a:cxnLst/>
              <a:rect l="l" t="t" r="r" b="b"/>
              <a:pathLst>
                <a:path w="2165" h="1042" extrusionOk="0">
                  <a:moveTo>
                    <a:pt x="292" y="0"/>
                  </a:moveTo>
                  <a:cubicBezTo>
                    <a:pt x="172" y="0"/>
                    <a:pt x="91" y="27"/>
                    <a:pt x="66" y="83"/>
                  </a:cubicBezTo>
                  <a:cubicBezTo>
                    <a:pt x="1" y="236"/>
                    <a:pt x="400" y="556"/>
                    <a:pt x="960" y="801"/>
                  </a:cubicBezTo>
                  <a:cubicBezTo>
                    <a:pt x="1320" y="956"/>
                    <a:pt x="1658" y="1042"/>
                    <a:pt x="1873" y="1042"/>
                  </a:cubicBezTo>
                  <a:cubicBezTo>
                    <a:pt x="1993" y="1042"/>
                    <a:pt x="2075" y="1015"/>
                    <a:pt x="2100" y="958"/>
                  </a:cubicBezTo>
                  <a:cubicBezTo>
                    <a:pt x="2164" y="806"/>
                    <a:pt x="1766" y="481"/>
                    <a:pt x="1206" y="241"/>
                  </a:cubicBezTo>
                  <a:cubicBezTo>
                    <a:pt x="846" y="86"/>
                    <a:pt x="507" y="0"/>
                    <a:pt x="2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8"/>
            <p:cNvSpPr/>
            <p:nvPr/>
          </p:nvSpPr>
          <p:spPr>
            <a:xfrm>
              <a:off x="7705669" y="2656106"/>
              <a:ext cx="335990" cy="153532"/>
            </a:xfrm>
            <a:custGeom>
              <a:avLst/>
              <a:gdLst/>
              <a:ahLst/>
              <a:cxnLst/>
              <a:rect l="l" t="t" r="r" b="b"/>
              <a:pathLst>
                <a:path w="1812" h="828" extrusionOk="0">
                  <a:moveTo>
                    <a:pt x="156" y="0"/>
                  </a:moveTo>
                  <a:cubicBezTo>
                    <a:pt x="93" y="0"/>
                    <a:pt x="53" y="13"/>
                    <a:pt x="41" y="39"/>
                  </a:cubicBezTo>
                  <a:cubicBezTo>
                    <a:pt x="0" y="137"/>
                    <a:pt x="352" y="387"/>
                    <a:pt x="830" y="591"/>
                  </a:cubicBezTo>
                  <a:cubicBezTo>
                    <a:pt x="1172" y="740"/>
                    <a:pt x="1486" y="828"/>
                    <a:pt x="1651" y="828"/>
                  </a:cubicBezTo>
                  <a:cubicBezTo>
                    <a:pt x="1716" y="828"/>
                    <a:pt x="1758" y="814"/>
                    <a:pt x="1769" y="785"/>
                  </a:cubicBezTo>
                  <a:cubicBezTo>
                    <a:pt x="1811" y="687"/>
                    <a:pt x="1459" y="443"/>
                    <a:pt x="982" y="238"/>
                  </a:cubicBezTo>
                  <a:cubicBezTo>
                    <a:pt x="636" y="88"/>
                    <a:pt x="320" y="0"/>
                    <a:pt x="1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8"/>
            <p:cNvSpPr/>
            <p:nvPr/>
          </p:nvSpPr>
          <p:spPr>
            <a:xfrm>
              <a:off x="7459054" y="2291376"/>
              <a:ext cx="734468" cy="410902"/>
            </a:xfrm>
            <a:custGeom>
              <a:avLst/>
              <a:gdLst/>
              <a:ahLst/>
              <a:cxnLst/>
              <a:rect l="l" t="t" r="r" b="b"/>
              <a:pathLst>
                <a:path w="3961" h="2216" extrusionOk="0">
                  <a:moveTo>
                    <a:pt x="167" y="1"/>
                  </a:moveTo>
                  <a:lnTo>
                    <a:pt x="1" y="1131"/>
                  </a:lnTo>
                  <a:lnTo>
                    <a:pt x="3642" y="2215"/>
                  </a:lnTo>
                  <a:lnTo>
                    <a:pt x="3961" y="1126"/>
                  </a:lnTo>
                  <a:lnTo>
                    <a:pt x="16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93"/>
        <p:cNvGrpSpPr/>
        <p:nvPr/>
      </p:nvGrpSpPr>
      <p:grpSpPr>
        <a:xfrm>
          <a:off x="0" y="0"/>
          <a:ext cx="0" cy="0"/>
          <a:chOff x="0" y="0"/>
          <a:chExt cx="0" cy="0"/>
        </a:xfrm>
      </p:grpSpPr>
      <p:sp>
        <p:nvSpPr>
          <p:cNvPr id="1594" name="Google Shape;1594;p74"/>
          <p:cNvSpPr/>
          <p:nvPr/>
        </p:nvSpPr>
        <p:spPr>
          <a:xfrm rot="10800000" flipH="1">
            <a:off x="309794" y="491848"/>
            <a:ext cx="4036869" cy="2893035"/>
          </a:xfrm>
          <a:custGeom>
            <a:avLst/>
            <a:gdLst/>
            <a:ahLst/>
            <a:cxnLst/>
            <a:rect l="l" t="t" r="r" b="b"/>
            <a:pathLst>
              <a:path w="27805" h="15479" extrusionOk="0">
                <a:moveTo>
                  <a:pt x="7126" y="1"/>
                </a:moveTo>
                <a:cubicBezTo>
                  <a:pt x="5779" y="1"/>
                  <a:pt x="4507" y="474"/>
                  <a:pt x="3629" y="990"/>
                </a:cubicBezTo>
                <a:cubicBezTo>
                  <a:pt x="2736" y="1508"/>
                  <a:pt x="1116" y="2793"/>
                  <a:pt x="781" y="3945"/>
                </a:cubicBezTo>
                <a:cubicBezTo>
                  <a:pt x="0" y="6770"/>
                  <a:pt x="4928" y="6382"/>
                  <a:pt x="2884" y="9971"/>
                </a:cubicBezTo>
                <a:cubicBezTo>
                  <a:pt x="857" y="13560"/>
                  <a:pt x="9021" y="15363"/>
                  <a:pt x="12780" y="15475"/>
                </a:cubicBezTo>
                <a:cubicBezTo>
                  <a:pt x="12886" y="15477"/>
                  <a:pt x="12994" y="15479"/>
                  <a:pt x="13104" y="15479"/>
                </a:cubicBezTo>
                <a:cubicBezTo>
                  <a:pt x="16559" y="15479"/>
                  <a:pt x="21317" y="14041"/>
                  <a:pt x="24367" y="11069"/>
                </a:cubicBezTo>
                <a:cubicBezTo>
                  <a:pt x="27804" y="7721"/>
                  <a:pt x="24680" y="2195"/>
                  <a:pt x="21443" y="1173"/>
                </a:cubicBezTo>
                <a:cubicBezTo>
                  <a:pt x="21020" y="1038"/>
                  <a:pt x="20623" y="985"/>
                  <a:pt x="20234" y="985"/>
                </a:cubicBezTo>
                <a:cubicBezTo>
                  <a:pt x="18736" y="985"/>
                  <a:pt x="17357" y="1777"/>
                  <a:pt x="15028" y="1777"/>
                </a:cubicBezTo>
                <a:cubicBezTo>
                  <a:pt x="13532" y="1777"/>
                  <a:pt x="11643" y="1449"/>
                  <a:pt x="9079" y="374"/>
                </a:cubicBezTo>
                <a:cubicBezTo>
                  <a:pt x="8434" y="109"/>
                  <a:pt x="7772" y="1"/>
                  <a:pt x="7126" y="1"/>
                </a:cubicBezTo>
                <a:close/>
              </a:path>
            </a:pathLst>
          </a:custGeom>
          <a:solidFill>
            <a:srgbClr val="002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4"/>
          <p:cNvSpPr txBox="1">
            <a:spLocks noGrp="1"/>
          </p:cNvSpPr>
          <p:nvPr>
            <p:ph type="title"/>
          </p:nvPr>
        </p:nvSpPr>
        <p:spPr>
          <a:xfrm>
            <a:off x="834975" y="808725"/>
            <a:ext cx="2693400" cy="966900"/>
          </a:xfrm>
          <a:prstGeom prst="rect">
            <a:avLst/>
          </a:prstGeom>
        </p:spPr>
        <p:txBody>
          <a:bodyPr spcFirstLastPara="1" wrap="square" lIns="91425" tIns="91425" rIns="91425" bIns="91425" anchor="t" anchorCtr="0">
            <a:noAutofit/>
          </a:bodyPr>
          <a:lstStyle/>
          <a:p>
            <a:pPr lvl="0"/>
            <a:r>
              <a:rPr lang="en" dirty="0"/>
              <a:t>Publicidade</a:t>
            </a:r>
            <a:endParaRPr dirty="0"/>
          </a:p>
        </p:txBody>
      </p:sp>
      <p:sp>
        <p:nvSpPr>
          <p:cNvPr id="1596" name="Google Shape;1596;p74"/>
          <p:cNvSpPr txBox="1">
            <a:spLocks noGrp="1"/>
          </p:cNvSpPr>
          <p:nvPr>
            <p:ph type="subTitle" idx="1"/>
          </p:nvPr>
        </p:nvSpPr>
        <p:spPr>
          <a:xfrm>
            <a:off x="1012206" y="1477834"/>
            <a:ext cx="2925313" cy="17906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É, a difusão de uma ideia que, através de algum meio de comunicação, busca influenciar alguém a comprar algum produto ou serviço, criando nesse alguém o sentimento de desejo pelo que é anunciado.</a:t>
            </a:r>
            <a:endParaRPr lang="en-US" dirty="0"/>
          </a:p>
        </p:txBody>
      </p:sp>
      <p:grpSp>
        <p:nvGrpSpPr>
          <p:cNvPr id="1597" name="Google Shape;1597;p74"/>
          <p:cNvGrpSpPr/>
          <p:nvPr/>
        </p:nvGrpSpPr>
        <p:grpSpPr>
          <a:xfrm>
            <a:off x="4797338" y="1245725"/>
            <a:ext cx="3424625" cy="2730750"/>
            <a:chOff x="4797338" y="1245725"/>
            <a:chExt cx="3424625" cy="2730750"/>
          </a:xfrm>
        </p:grpSpPr>
        <p:pic>
          <p:nvPicPr>
            <p:cNvPr id="1598" name="Google Shape;1598;p74"/>
            <p:cNvPicPr preferRelativeResize="0"/>
            <p:nvPr/>
          </p:nvPicPr>
          <p:blipFill>
            <a:blip r:embed="rId3">
              <a:alphaModFix/>
            </a:blip>
            <a:stretch>
              <a:fillRect/>
            </a:stretch>
          </p:blipFill>
          <p:spPr>
            <a:xfrm>
              <a:off x="4935675" y="1375475"/>
              <a:ext cx="3138048" cy="1765176"/>
            </a:xfrm>
            <a:prstGeom prst="rect">
              <a:avLst/>
            </a:prstGeom>
            <a:noFill/>
            <a:ln>
              <a:noFill/>
            </a:ln>
          </p:spPr>
        </p:pic>
        <p:sp>
          <p:nvSpPr>
            <p:cNvPr id="1599" name="Google Shape;1599;p74"/>
            <p:cNvSpPr/>
            <p:nvPr/>
          </p:nvSpPr>
          <p:spPr>
            <a:xfrm>
              <a:off x="4797338" y="1245725"/>
              <a:ext cx="3424625" cy="2730750"/>
            </a:xfrm>
            <a:custGeom>
              <a:avLst/>
              <a:gdLst/>
              <a:ahLst/>
              <a:cxnLst/>
              <a:rect l="l" t="t" r="r" b="b"/>
              <a:pathLst>
                <a:path w="136985" h="109230" extrusionOk="0">
                  <a:moveTo>
                    <a:pt x="130648" y="5124"/>
                  </a:moveTo>
                  <a:lnTo>
                    <a:pt x="130648" y="75445"/>
                  </a:lnTo>
                  <a:lnTo>
                    <a:pt x="5722" y="75445"/>
                  </a:lnTo>
                  <a:lnTo>
                    <a:pt x="5722" y="5124"/>
                  </a:lnTo>
                  <a:close/>
                  <a:moveTo>
                    <a:pt x="4219" y="1"/>
                  </a:moveTo>
                  <a:cubicBezTo>
                    <a:pt x="2029" y="1"/>
                    <a:pt x="1" y="1358"/>
                    <a:pt x="1" y="3622"/>
                  </a:cubicBezTo>
                  <a:lnTo>
                    <a:pt x="1" y="81239"/>
                  </a:lnTo>
                  <a:lnTo>
                    <a:pt x="1" y="88861"/>
                  </a:lnTo>
                  <a:lnTo>
                    <a:pt x="1" y="89314"/>
                  </a:lnTo>
                  <a:cubicBezTo>
                    <a:pt x="1" y="91504"/>
                    <a:pt x="2029" y="93550"/>
                    <a:pt x="4219" y="93550"/>
                  </a:cubicBezTo>
                  <a:lnTo>
                    <a:pt x="54769" y="93550"/>
                  </a:lnTo>
                  <a:cubicBezTo>
                    <a:pt x="54769" y="93550"/>
                    <a:pt x="54679" y="98602"/>
                    <a:pt x="52723" y="101915"/>
                  </a:cubicBezTo>
                  <a:cubicBezTo>
                    <a:pt x="52506" y="102295"/>
                    <a:pt x="52198" y="102675"/>
                    <a:pt x="51890" y="102965"/>
                  </a:cubicBezTo>
                  <a:cubicBezTo>
                    <a:pt x="51057" y="103870"/>
                    <a:pt x="50080" y="104776"/>
                    <a:pt x="49247" y="105536"/>
                  </a:cubicBezTo>
                  <a:cubicBezTo>
                    <a:pt x="47672" y="106966"/>
                    <a:pt x="46767" y="108107"/>
                    <a:pt x="48577" y="108632"/>
                  </a:cubicBezTo>
                  <a:cubicBezTo>
                    <a:pt x="49247" y="109012"/>
                    <a:pt x="50388" y="109229"/>
                    <a:pt x="52343" y="109229"/>
                  </a:cubicBezTo>
                  <a:lnTo>
                    <a:pt x="85620" y="109229"/>
                  </a:lnTo>
                  <a:cubicBezTo>
                    <a:pt x="88934" y="109229"/>
                    <a:pt x="90147" y="108940"/>
                    <a:pt x="90147" y="107727"/>
                  </a:cubicBezTo>
                  <a:cubicBezTo>
                    <a:pt x="90219" y="106821"/>
                    <a:pt x="87811" y="104776"/>
                    <a:pt x="86073" y="102965"/>
                  </a:cubicBezTo>
                  <a:cubicBezTo>
                    <a:pt x="85620" y="102603"/>
                    <a:pt x="85313" y="102060"/>
                    <a:pt x="85005" y="101535"/>
                  </a:cubicBezTo>
                  <a:lnTo>
                    <a:pt x="84552" y="101535"/>
                  </a:lnTo>
                  <a:cubicBezTo>
                    <a:pt x="82742" y="98221"/>
                    <a:pt x="82669" y="93550"/>
                    <a:pt x="82669" y="93550"/>
                  </a:cubicBezTo>
                  <a:lnTo>
                    <a:pt x="132531" y="93550"/>
                  </a:lnTo>
                  <a:cubicBezTo>
                    <a:pt x="134794" y="93550"/>
                    <a:pt x="136985" y="91504"/>
                    <a:pt x="136985" y="89314"/>
                  </a:cubicBezTo>
                  <a:lnTo>
                    <a:pt x="136985" y="88861"/>
                  </a:lnTo>
                  <a:lnTo>
                    <a:pt x="136985" y="81239"/>
                  </a:lnTo>
                  <a:lnTo>
                    <a:pt x="136985" y="3622"/>
                  </a:lnTo>
                  <a:cubicBezTo>
                    <a:pt x="136985" y="1358"/>
                    <a:pt x="134794" y="1"/>
                    <a:pt x="1325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a:extLst>
              <a:ext uri="{FF2B5EF4-FFF2-40B4-BE49-F238E27FC236}">
                <a16:creationId xmlns:a16="http://schemas.microsoft.com/office/drawing/2014/main" id="{17EC02BA-8B5E-FE20-C6ED-241AB9919A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5675" y="1375475"/>
            <a:ext cx="3138048" cy="1765176"/>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8926D6D8-A332-4ED1-4711-18FDCD8C5391}"/>
              </a:ext>
            </a:extLst>
          </p:cNvPr>
          <p:cNvSpPr txBox="1"/>
          <p:nvPr/>
        </p:nvSpPr>
        <p:spPr>
          <a:xfrm>
            <a:off x="1012206" y="3809760"/>
            <a:ext cx="5132689" cy="523220"/>
          </a:xfrm>
          <a:prstGeom prst="rect">
            <a:avLst/>
          </a:prstGeom>
          <a:noFill/>
        </p:spPr>
        <p:txBody>
          <a:bodyPr wrap="square">
            <a:spAutoFit/>
          </a:bodyPr>
          <a:lstStyle/>
          <a:p>
            <a:r>
              <a:rPr lang="pt-BR" dirty="0">
                <a:solidFill>
                  <a:schemeClr val="accent6"/>
                </a:solidFill>
                <a:latin typeface="arial" panose="020B0604020202020204" pitchFamily="34" charset="0"/>
              </a:rPr>
              <a:t>M</a:t>
            </a:r>
            <a:r>
              <a:rPr lang="pt-BR" b="0" i="0" dirty="0">
                <a:solidFill>
                  <a:schemeClr val="accent6"/>
                </a:solidFill>
                <a:effectLst/>
                <a:latin typeface="arial" panose="020B0604020202020204" pitchFamily="34" charset="0"/>
              </a:rPr>
              <a:t>eios de comunicação usadas pela publicidade: </a:t>
            </a:r>
            <a:r>
              <a:rPr lang="pt-BR" b="1" i="0" dirty="0">
                <a:solidFill>
                  <a:schemeClr val="accent6"/>
                </a:solidFill>
                <a:effectLst/>
                <a:latin typeface="arial" panose="020B0604020202020204" pitchFamily="34" charset="0"/>
              </a:rPr>
              <a:t>Televisão</a:t>
            </a:r>
            <a:r>
              <a:rPr lang="pt-BR" b="0" i="0" dirty="0">
                <a:solidFill>
                  <a:schemeClr val="accent6"/>
                </a:solidFill>
                <a:effectLst/>
                <a:latin typeface="arial" panose="020B0604020202020204" pitchFamily="34" charset="0"/>
              </a:rPr>
              <a:t>, </a:t>
            </a:r>
            <a:r>
              <a:rPr lang="pt-BR" b="1" i="0" dirty="0">
                <a:solidFill>
                  <a:schemeClr val="accent6"/>
                </a:solidFill>
                <a:effectLst/>
                <a:latin typeface="arial" panose="020B0604020202020204" pitchFamily="34" charset="0"/>
              </a:rPr>
              <a:t>Rádio, Jornal, Mídia Externa, Revista, Internet, etc...</a:t>
            </a:r>
            <a:endParaRPr lang="pt-BR" b="1" dirty="0">
              <a:solidFill>
                <a:schemeClr val="accent6"/>
              </a:solidFill>
            </a:endParaRPr>
          </a:p>
        </p:txBody>
      </p:sp>
    </p:spTree>
    <p:extLst>
      <p:ext uri="{BB962C8B-B14F-4D97-AF65-F5344CB8AC3E}">
        <p14:creationId xmlns:p14="http://schemas.microsoft.com/office/powerpoint/2010/main" val="8984676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sp>
        <p:nvSpPr>
          <p:cNvPr id="1493" name="Google Shape;1493;p69"/>
          <p:cNvSpPr/>
          <p:nvPr/>
        </p:nvSpPr>
        <p:spPr>
          <a:xfrm rot="1570042">
            <a:off x="5933210" y="2906552"/>
            <a:ext cx="2558342" cy="1936378"/>
          </a:xfrm>
          <a:custGeom>
            <a:avLst/>
            <a:gdLst/>
            <a:ahLst/>
            <a:cxnLst/>
            <a:rect l="l" t="t" r="r" b="b"/>
            <a:pathLst>
              <a:path w="21262" h="16071" extrusionOk="0">
                <a:moveTo>
                  <a:pt x="9101" y="1"/>
                </a:moveTo>
                <a:cubicBezTo>
                  <a:pt x="7297" y="1"/>
                  <a:pt x="5906" y="419"/>
                  <a:pt x="4563" y="1306"/>
                </a:cubicBezTo>
                <a:cubicBezTo>
                  <a:pt x="3470" y="2029"/>
                  <a:pt x="2836" y="3132"/>
                  <a:pt x="2859" y="4355"/>
                </a:cubicBezTo>
                <a:cubicBezTo>
                  <a:pt x="2929" y="7537"/>
                  <a:pt x="4860" y="8167"/>
                  <a:pt x="2252" y="10622"/>
                </a:cubicBezTo>
                <a:cubicBezTo>
                  <a:pt x="1" y="12737"/>
                  <a:pt x="3064" y="16071"/>
                  <a:pt x="6480" y="16071"/>
                </a:cubicBezTo>
                <a:cubicBezTo>
                  <a:pt x="7022" y="16071"/>
                  <a:pt x="7573" y="15987"/>
                  <a:pt x="8112" y="15801"/>
                </a:cubicBezTo>
                <a:cubicBezTo>
                  <a:pt x="12002" y="14463"/>
                  <a:pt x="13659" y="10620"/>
                  <a:pt x="17062" y="10620"/>
                </a:cubicBezTo>
                <a:cubicBezTo>
                  <a:pt x="17108" y="10620"/>
                  <a:pt x="17155" y="10621"/>
                  <a:pt x="17201" y="10622"/>
                </a:cubicBezTo>
                <a:cubicBezTo>
                  <a:pt x="17250" y="10624"/>
                  <a:pt x="17299" y="10624"/>
                  <a:pt x="17347" y="10624"/>
                </a:cubicBezTo>
                <a:cubicBezTo>
                  <a:pt x="20715" y="10624"/>
                  <a:pt x="21262" y="7103"/>
                  <a:pt x="19161" y="4299"/>
                </a:cubicBezTo>
                <a:cubicBezTo>
                  <a:pt x="17789" y="2465"/>
                  <a:pt x="14764" y="736"/>
                  <a:pt x="11935" y="269"/>
                </a:cubicBezTo>
                <a:cubicBezTo>
                  <a:pt x="10876" y="92"/>
                  <a:pt x="9944" y="1"/>
                  <a:pt x="9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9"/>
          <p:cNvSpPr/>
          <p:nvPr/>
        </p:nvSpPr>
        <p:spPr>
          <a:xfrm rot="141924">
            <a:off x="3070225" y="2723895"/>
            <a:ext cx="2699022" cy="1824559"/>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9"/>
          <p:cNvSpPr/>
          <p:nvPr/>
        </p:nvSpPr>
        <p:spPr>
          <a:xfrm rot="10800000">
            <a:off x="528732" y="2771612"/>
            <a:ext cx="2619718" cy="1829463"/>
          </a:xfrm>
          <a:custGeom>
            <a:avLst/>
            <a:gdLst/>
            <a:ahLst/>
            <a:cxnLst/>
            <a:rect l="l" t="t" r="r" b="b"/>
            <a:pathLst>
              <a:path w="27805" h="15479" extrusionOk="0">
                <a:moveTo>
                  <a:pt x="7126" y="1"/>
                </a:moveTo>
                <a:cubicBezTo>
                  <a:pt x="5779" y="1"/>
                  <a:pt x="4507" y="474"/>
                  <a:pt x="3629" y="990"/>
                </a:cubicBezTo>
                <a:cubicBezTo>
                  <a:pt x="2736" y="1508"/>
                  <a:pt x="1116" y="2793"/>
                  <a:pt x="781" y="3945"/>
                </a:cubicBezTo>
                <a:cubicBezTo>
                  <a:pt x="0" y="6770"/>
                  <a:pt x="4928" y="6382"/>
                  <a:pt x="2884" y="9971"/>
                </a:cubicBezTo>
                <a:cubicBezTo>
                  <a:pt x="857" y="13560"/>
                  <a:pt x="9021" y="15363"/>
                  <a:pt x="12780" y="15475"/>
                </a:cubicBezTo>
                <a:cubicBezTo>
                  <a:pt x="12886" y="15477"/>
                  <a:pt x="12994" y="15479"/>
                  <a:pt x="13104" y="15479"/>
                </a:cubicBezTo>
                <a:cubicBezTo>
                  <a:pt x="16559" y="15479"/>
                  <a:pt x="21317" y="14041"/>
                  <a:pt x="24367" y="11069"/>
                </a:cubicBezTo>
                <a:cubicBezTo>
                  <a:pt x="27804" y="7721"/>
                  <a:pt x="24680" y="2195"/>
                  <a:pt x="21443" y="1173"/>
                </a:cubicBezTo>
                <a:cubicBezTo>
                  <a:pt x="21020" y="1038"/>
                  <a:pt x="20623" y="985"/>
                  <a:pt x="20234" y="985"/>
                </a:cubicBezTo>
                <a:cubicBezTo>
                  <a:pt x="18736" y="985"/>
                  <a:pt x="17357" y="1777"/>
                  <a:pt x="15028" y="1777"/>
                </a:cubicBezTo>
                <a:cubicBezTo>
                  <a:pt x="13532" y="1777"/>
                  <a:pt x="11643" y="1449"/>
                  <a:pt x="9079" y="374"/>
                </a:cubicBezTo>
                <a:cubicBezTo>
                  <a:pt x="8434" y="109"/>
                  <a:pt x="7772" y="1"/>
                  <a:pt x="7126" y="1"/>
                </a:cubicBezTo>
                <a:close/>
              </a:path>
            </a:pathLst>
          </a:custGeom>
          <a:solidFill>
            <a:srgbClr val="002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9"/>
          <p:cNvSpPr/>
          <p:nvPr/>
        </p:nvSpPr>
        <p:spPr>
          <a:xfrm>
            <a:off x="1565350" y="1492138"/>
            <a:ext cx="701400" cy="1170300"/>
          </a:xfrm>
          <a:prstGeom prst="can">
            <a:avLst>
              <a:gd name="adj" fmla="val 25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9"/>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Most consumed types of milk</a:t>
            </a:r>
            <a:endParaRPr/>
          </a:p>
        </p:txBody>
      </p:sp>
      <p:sp>
        <p:nvSpPr>
          <p:cNvPr id="1498" name="Google Shape;1498;p69"/>
          <p:cNvSpPr txBox="1">
            <a:spLocks noGrp="1"/>
          </p:cNvSpPr>
          <p:nvPr>
            <p:ph type="subTitle" idx="1"/>
          </p:nvPr>
        </p:nvSpPr>
        <p:spPr>
          <a:xfrm>
            <a:off x="986200" y="3723864"/>
            <a:ext cx="1859700" cy="545400"/>
          </a:xfrm>
          <a:prstGeom prst="rect">
            <a:avLst/>
          </a:prstGeom>
        </p:spPr>
        <p:txBody>
          <a:bodyPr spcFirstLastPara="1" wrap="square" lIns="91425" tIns="91425" rIns="91425" bIns="91425" anchor="t" anchorCtr="0">
            <a:noAutofit/>
          </a:bodyPr>
          <a:lstStyle/>
          <a:p>
            <a:pPr marL="0" marR="0" lvl="0" indent="0" algn="ctr" rtl="0">
              <a:spcBef>
                <a:spcPts val="0"/>
              </a:spcBef>
              <a:spcAft>
                <a:spcPts val="0"/>
              </a:spcAft>
              <a:buNone/>
            </a:pPr>
            <a:r>
              <a:rPr lang="en"/>
              <a:t>It’s the third planet from the Sun </a:t>
            </a:r>
            <a:endParaRPr/>
          </a:p>
          <a:p>
            <a:pPr marL="0" lvl="0" indent="0" algn="ctr" rtl="0">
              <a:spcBef>
                <a:spcPts val="0"/>
              </a:spcBef>
              <a:spcAft>
                <a:spcPts val="0"/>
              </a:spcAft>
              <a:buNone/>
            </a:pPr>
            <a:endParaRPr/>
          </a:p>
        </p:txBody>
      </p:sp>
      <p:sp>
        <p:nvSpPr>
          <p:cNvPr id="1499" name="Google Shape;1499;p69"/>
          <p:cNvSpPr txBox="1">
            <a:spLocks noGrp="1"/>
          </p:cNvSpPr>
          <p:nvPr>
            <p:ph type="title" idx="2"/>
          </p:nvPr>
        </p:nvSpPr>
        <p:spPr>
          <a:xfrm>
            <a:off x="986200" y="3355282"/>
            <a:ext cx="1859700" cy="37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a:t>
            </a:r>
            <a:endParaRPr/>
          </a:p>
        </p:txBody>
      </p:sp>
      <p:sp>
        <p:nvSpPr>
          <p:cNvPr id="1500" name="Google Shape;1500;p69"/>
          <p:cNvSpPr txBox="1">
            <a:spLocks noGrp="1"/>
          </p:cNvSpPr>
          <p:nvPr>
            <p:ph type="subTitle" idx="3"/>
          </p:nvPr>
        </p:nvSpPr>
        <p:spPr>
          <a:xfrm>
            <a:off x="6298101" y="3723864"/>
            <a:ext cx="1859700" cy="54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a:t>
            </a:r>
            <a:br>
              <a:rPr lang="en"/>
            </a:br>
            <a:r>
              <a:rPr lang="en"/>
              <a:t>Mars is a cold place</a:t>
            </a:r>
            <a:endParaRPr/>
          </a:p>
        </p:txBody>
      </p:sp>
      <p:sp>
        <p:nvSpPr>
          <p:cNvPr id="1501" name="Google Shape;1501;p69"/>
          <p:cNvSpPr txBox="1">
            <a:spLocks noGrp="1"/>
          </p:cNvSpPr>
          <p:nvPr>
            <p:ph type="title" idx="4"/>
          </p:nvPr>
        </p:nvSpPr>
        <p:spPr>
          <a:xfrm>
            <a:off x="6298101" y="3355282"/>
            <a:ext cx="1859700" cy="37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502" name="Google Shape;1502;p69"/>
          <p:cNvSpPr txBox="1">
            <a:spLocks noGrp="1"/>
          </p:cNvSpPr>
          <p:nvPr>
            <p:ph type="subTitle" idx="5"/>
          </p:nvPr>
        </p:nvSpPr>
        <p:spPr>
          <a:xfrm>
            <a:off x="3642151" y="3723864"/>
            <a:ext cx="1859700" cy="545400"/>
          </a:xfrm>
          <a:prstGeom prst="rect">
            <a:avLst/>
          </a:prstGeom>
        </p:spPr>
        <p:txBody>
          <a:bodyPr spcFirstLastPara="1" wrap="square" lIns="91425" tIns="91425" rIns="91425" bIns="91425" anchor="t" anchorCtr="0">
            <a:noAutofit/>
          </a:bodyPr>
          <a:lstStyle/>
          <a:p>
            <a:pPr marL="0" lvl="0" indent="-89999" algn="ctr" rtl="0">
              <a:spcBef>
                <a:spcPts val="0"/>
              </a:spcBef>
              <a:spcAft>
                <a:spcPts val="0"/>
              </a:spcAft>
              <a:buNone/>
            </a:pPr>
            <a:r>
              <a:rPr lang="en"/>
              <a:t>It’s the farthest planet from the Sun </a:t>
            </a:r>
            <a:endParaRPr/>
          </a:p>
        </p:txBody>
      </p:sp>
      <p:sp>
        <p:nvSpPr>
          <p:cNvPr id="1503" name="Google Shape;1503;p69"/>
          <p:cNvSpPr txBox="1">
            <a:spLocks noGrp="1"/>
          </p:cNvSpPr>
          <p:nvPr>
            <p:ph type="title" idx="6"/>
          </p:nvPr>
        </p:nvSpPr>
        <p:spPr>
          <a:xfrm>
            <a:off x="3642151" y="3355282"/>
            <a:ext cx="1859700" cy="37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504" name="Google Shape;1504;p69"/>
          <p:cNvSpPr txBox="1"/>
          <p:nvPr/>
        </p:nvSpPr>
        <p:spPr>
          <a:xfrm>
            <a:off x="1423450" y="2892825"/>
            <a:ext cx="9852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6"/>
                </a:solidFill>
                <a:latin typeface="Alfa Slab One"/>
                <a:ea typeface="Alfa Slab One"/>
                <a:cs typeface="Alfa Slab One"/>
                <a:sym typeface="Alfa Slab One"/>
              </a:rPr>
              <a:t>50%</a:t>
            </a:r>
            <a:endParaRPr sz="2400">
              <a:solidFill>
                <a:schemeClr val="accent6"/>
              </a:solidFill>
              <a:latin typeface="Alfa Slab One"/>
              <a:ea typeface="Alfa Slab One"/>
              <a:cs typeface="Alfa Slab One"/>
              <a:sym typeface="Alfa Slab One"/>
            </a:endParaRPr>
          </a:p>
        </p:txBody>
      </p:sp>
      <p:sp>
        <p:nvSpPr>
          <p:cNvPr id="1505" name="Google Shape;1505;p69"/>
          <p:cNvSpPr txBox="1"/>
          <p:nvPr/>
        </p:nvSpPr>
        <p:spPr>
          <a:xfrm>
            <a:off x="6735349" y="2892825"/>
            <a:ext cx="9852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6"/>
                </a:solidFill>
                <a:latin typeface="Alfa Slab One"/>
                <a:ea typeface="Alfa Slab One"/>
                <a:cs typeface="Alfa Slab One"/>
                <a:sym typeface="Alfa Slab One"/>
              </a:rPr>
              <a:t>25%</a:t>
            </a:r>
            <a:endParaRPr sz="2400">
              <a:solidFill>
                <a:schemeClr val="accent6"/>
              </a:solidFill>
              <a:latin typeface="Alfa Slab One"/>
              <a:ea typeface="Alfa Slab One"/>
              <a:cs typeface="Alfa Slab One"/>
              <a:sym typeface="Alfa Slab One"/>
            </a:endParaRPr>
          </a:p>
        </p:txBody>
      </p:sp>
      <p:sp>
        <p:nvSpPr>
          <p:cNvPr id="1506" name="Google Shape;1506;p69"/>
          <p:cNvSpPr txBox="1"/>
          <p:nvPr/>
        </p:nvSpPr>
        <p:spPr>
          <a:xfrm>
            <a:off x="4079399" y="2892825"/>
            <a:ext cx="9852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6"/>
                </a:solidFill>
                <a:latin typeface="Alfa Slab One"/>
                <a:ea typeface="Alfa Slab One"/>
                <a:cs typeface="Alfa Slab One"/>
                <a:sym typeface="Alfa Slab One"/>
              </a:rPr>
              <a:t>25%</a:t>
            </a:r>
            <a:endParaRPr sz="2400">
              <a:solidFill>
                <a:schemeClr val="accent6"/>
              </a:solidFill>
              <a:latin typeface="Alfa Slab One"/>
              <a:ea typeface="Alfa Slab One"/>
              <a:cs typeface="Alfa Slab One"/>
              <a:sym typeface="Alfa Slab One"/>
            </a:endParaRPr>
          </a:p>
        </p:txBody>
      </p:sp>
      <p:sp>
        <p:nvSpPr>
          <p:cNvPr id="1507" name="Google Shape;1507;p69"/>
          <p:cNvSpPr/>
          <p:nvPr/>
        </p:nvSpPr>
        <p:spPr>
          <a:xfrm>
            <a:off x="1626125" y="1948900"/>
            <a:ext cx="582000" cy="669600"/>
          </a:xfrm>
          <a:prstGeom prst="can">
            <a:avLst>
              <a:gd name="adj" fmla="val 25000"/>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9"/>
          <p:cNvSpPr/>
          <p:nvPr/>
        </p:nvSpPr>
        <p:spPr>
          <a:xfrm>
            <a:off x="4221300" y="1498675"/>
            <a:ext cx="701400" cy="1170300"/>
          </a:xfrm>
          <a:prstGeom prst="can">
            <a:avLst>
              <a:gd name="adj" fmla="val 25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9"/>
          <p:cNvSpPr/>
          <p:nvPr/>
        </p:nvSpPr>
        <p:spPr>
          <a:xfrm>
            <a:off x="4279918" y="2337900"/>
            <a:ext cx="582000" cy="280500"/>
          </a:xfrm>
          <a:prstGeom prst="can">
            <a:avLst>
              <a:gd name="adj" fmla="val 25000"/>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9"/>
          <p:cNvSpPr/>
          <p:nvPr/>
        </p:nvSpPr>
        <p:spPr>
          <a:xfrm>
            <a:off x="6861664" y="1498675"/>
            <a:ext cx="701400" cy="1170300"/>
          </a:xfrm>
          <a:prstGeom prst="can">
            <a:avLst>
              <a:gd name="adj" fmla="val 25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9"/>
          <p:cNvSpPr/>
          <p:nvPr/>
        </p:nvSpPr>
        <p:spPr>
          <a:xfrm>
            <a:off x="6928075" y="2337900"/>
            <a:ext cx="582000" cy="280500"/>
          </a:xfrm>
          <a:prstGeom prst="can">
            <a:avLst>
              <a:gd name="adj" fmla="val 25000"/>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15"/>
        <p:cNvGrpSpPr/>
        <p:nvPr/>
      </p:nvGrpSpPr>
      <p:grpSpPr>
        <a:xfrm>
          <a:off x="0" y="0"/>
          <a:ext cx="0" cy="0"/>
          <a:chOff x="0" y="0"/>
          <a:chExt cx="0" cy="0"/>
        </a:xfrm>
      </p:grpSpPr>
      <p:sp>
        <p:nvSpPr>
          <p:cNvPr id="1516" name="Google Shape;1516;p70"/>
          <p:cNvSpPr txBox="1">
            <a:spLocks noGrp="1"/>
          </p:cNvSpPr>
          <p:nvPr>
            <p:ph type="title"/>
          </p:nvPr>
        </p:nvSpPr>
        <p:spPr>
          <a:xfrm>
            <a:off x="1344238" y="1843994"/>
            <a:ext cx="6455400" cy="115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10,000,000</a:t>
            </a:r>
            <a:endParaRPr/>
          </a:p>
        </p:txBody>
      </p:sp>
      <p:sp>
        <p:nvSpPr>
          <p:cNvPr id="1517" name="Google Shape;1517;p70"/>
          <p:cNvSpPr txBox="1">
            <a:spLocks noGrp="1"/>
          </p:cNvSpPr>
          <p:nvPr>
            <p:ph type="body" idx="1"/>
          </p:nvPr>
        </p:nvSpPr>
        <p:spPr>
          <a:xfrm>
            <a:off x="2087975" y="2912506"/>
            <a:ext cx="4968000" cy="38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grpSp>
        <p:nvGrpSpPr>
          <p:cNvPr id="1518" name="Google Shape;1518;p70"/>
          <p:cNvGrpSpPr/>
          <p:nvPr/>
        </p:nvGrpSpPr>
        <p:grpSpPr>
          <a:xfrm>
            <a:off x="626578" y="2991602"/>
            <a:ext cx="1359578" cy="1279785"/>
            <a:chOff x="2909084" y="669178"/>
            <a:chExt cx="1359578" cy="1279785"/>
          </a:xfrm>
        </p:grpSpPr>
        <p:sp>
          <p:nvSpPr>
            <p:cNvPr id="1519" name="Google Shape;1519;p70"/>
            <p:cNvSpPr/>
            <p:nvPr/>
          </p:nvSpPr>
          <p:spPr>
            <a:xfrm>
              <a:off x="2938854" y="829383"/>
              <a:ext cx="1329809" cy="1119273"/>
            </a:xfrm>
            <a:custGeom>
              <a:avLst/>
              <a:gdLst/>
              <a:ahLst/>
              <a:cxnLst/>
              <a:rect l="l" t="t" r="r" b="b"/>
              <a:pathLst>
                <a:path w="4333" h="3647" extrusionOk="0">
                  <a:moveTo>
                    <a:pt x="2139" y="0"/>
                  </a:moveTo>
                  <a:cubicBezTo>
                    <a:pt x="2135" y="0"/>
                    <a:pt x="2131" y="0"/>
                    <a:pt x="2128" y="0"/>
                  </a:cubicBezTo>
                  <a:cubicBezTo>
                    <a:pt x="1924" y="5"/>
                    <a:pt x="1711" y="172"/>
                    <a:pt x="1730" y="375"/>
                  </a:cubicBezTo>
                  <a:cubicBezTo>
                    <a:pt x="1752" y="672"/>
                    <a:pt x="2202" y="858"/>
                    <a:pt x="2113" y="1140"/>
                  </a:cubicBezTo>
                  <a:cubicBezTo>
                    <a:pt x="2076" y="1251"/>
                    <a:pt x="1956" y="1320"/>
                    <a:pt x="1841" y="1335"/>
                  </a:cubicBezTo>
                  <a:cubicBezTo>
                    <a:pt x="1828" y="1335"/>
                    <a:pt x="1816" y="1336"/>
                    <a:pt x="1804" y="1336"/>
                  </a:cubicBezTo>
                  <a:cubicBezTo>
                    <a:pt x="1696" y="1336"/>
                    <a:pt x="1593" y="1302"/>
                    <a:pt x="1493" y="1265"/>
                  </a:cubicBezTo>
                  <a:cubicBezTo>
                    <a:pt x="1308" y="1194"/>
                    <a:pt x="1114" y="1107"/>
                    <a:pt x="919" y="1107"/>
                  </a:cubicBezTo>
                  <a:cubicBezTo>
                    <a:pt x="883" y="1107"/>
                    <a:pt x="848" y="1110"/>
                    <a:pt x="812" y="1117"/>
                  </a:cubicBezTo>
                  <a:cubicBezTo>
                    <a:pt x="580" y="1163"/>
                    <a:pt x="390" y="1459"/>
                    <a:pt x="543" y="1640"/>
                  </a:cubicBezTo>
                  <a:cubicBezTo>
                    <a:pt x="614" y="1726"/>
                    <a:pt x="731" y="1751"/>
                    <a:pt x="849" y="1751"/>
                  </a:cubicBezTo>
                  <a:cubicBezTo>
                    <a:pt x="879" y="1751"/>
                    <a:pt x="908" y="1750"/>
                    <a:pt x="937" y="1747"/>
                  </a:cubicBezTo>
                  <a:cubicBezTo>
                    <a:pt x="1019" y="1738"/>
                    <a:pt x="1105" y="1724"/>
                    <a:pt x="1188" y="1724"/>
                  </a:cubicBezTo>
                  <a:cubicBezTo>
                    <a:pt x="1245" y="1724"/>
                    <a:pt x="1301" y="1731"/>
                    <a:pt x="1354" y="1751"/>
                  </a:cubicBezTo>
                  <a:cubicBezTo>
                    <a:pt x="1488" y="1807"/>
                    <a:pt x="1581" y="1987"/>
                    <a:pt x="1484" y="2094"/>
                  </a:cubicBezTo>
                  <a:cubicBezTo>
                    <a:pt x="1389" y="2220"/>
                    <a:pt x="1235" y="2256"/>
                    <a:pt x="1070" y="2256"/>
                  </a:cubicBezTo>
                  <a:cubicBezTo>
                    <a:pt x="961" y="2256"/>
                    <a:pt x="847" y="2240"/>
                    <a:pt x="742" y="2224"/>
                  </a:cubicBezTo>
                  <a:cubicBezTo>
                    <a:pt x="685" y="2215"/>
                    <a:pt x="623" y="2209"/>
                    <a:pt x="561" y="2209"/>
                  </a:cubicBezTo>
                  <a:cubicBezTo>
                    <a:pt x="343" y="2209"/>
                    <a:pt x="120" y="2276"/>
                    <a:pt x="66" y="2474"/>
                  </a:cubicBezTo>
                  <a:cubicBezTo>
                    <a:pt x="1" y="2701"/>
                    <a:pt x="219" y="2910"/>
                    <a:pt x="418" y="3039"/>
                  </a:cubicBezTo>
                  <a:cubicBezTo>
                    <a:pt x="802" y="3289"/>
                    <a:pt x="1224" y="3507"/>
                    <a:pt x="1678" y="3599"/>
                  </a:cubicBezTo>
                  <a:cubicBezTo>
                    <a:pt x="1827" y="3630"/>
                    <a:pt x="1981" y="3647"/>
                    <a:pt x="2133" y="3647"/>
                  </a:cubicBezTo>
                  <a:cubicBezTo>
                    <a:pt x="2445" y="3647"/>
                    <a:pt x="2756" y="3577"/>
                    <a:pt x="3026" y="3419"/>
                  </a:cubicBezTo>
                  <a:cubicBezTo>
                    <a:pt x="4332" y="2660"/>
                    <a:pt x="3610" y="964"/>
                    <a:pt x="2683" y="236"/>
                  </a:cubicBezTo>
                  <a:cubicBezTo>
                    <a:pt x="2524" y="114"/>
                    <a:pt x="2338" y="0"/>
                    <a:pt x="21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70"/>
            <p:cNvSpPr/>
            <p:nvPr/>
          </p:nvSpPr>
          <p:spPr>
            <a:xfrm>
              <a:off x="3167805" y="669178"/>
              <a:ext cx="206545" cy="373193"/>
            </a:xfrm>
            <a:custGeom>
              <a:avLst/>
              <a:gdLst/>
              <a:ahLst/>
              <a:cxnLst/>
              <a:rect l="l" t="t" r="r" b="b"/>
              <a:pathLst>
                <a:path w="673" h="1216" extrusionOk="0">
                  <a:moveTo>
                    <a:pt x="235" y="0"/>
                  </a:moveTo>
                  <a:cubicBezTo>
                    <a:pt x="189" y="0"/>
                    <a:pt x="145" y="13"/>
                    <a:pt x="107" y="41"/>
                  </a:cubicBezTo>
                  <a:cubicBezTo>
                    <a:pt x="29" y="97"/>
                    <a:pt x="1" y="198"/>
                    <a:pt x="11" y="291"/>
                  </a:cubicBezTo>
                  <a:cubicBezTo>
                    <a:pt x="20" y="383"/>
                    <a:pt x="56" y="471"/>
                    <a:pt x="99" y="555"/>
                  </a:cubicBezTo>
                  <a:cubicBezTo>
                    <a:pt x="150" y="666"/>
                    <a:pt x="200" y="773"/>
                    <a:pt x="251" y="879"/>
                  </a:cubicBezTo>
                  <a:cubicBezTo>
                    <a:pt x="283" y="948"/>
                    <a:pt x="339" y="1166"/>
                    <a:pt x="404" y="1208"/>
                  </a:cubicBezTo>
                  <a:cubicBezTo>
                    <a:pt x="412" y="1213"/>
                    <a:pt x="419" y="1215"/>
                    <a:pt x="427" y="1215"/>
                  </a:cubicBezTo>
                  <a:cubicBezTo>
                    <a:pt x="530" y="1215"/>
                    <a:pt x="628" y="803"/>
                    <a:pt x="640" y="721"/>
                  </a:cubicBezTo>
                  <a:cubicBezTo>
                    <a:pt x="672" y="504"/>
                    <a:pt x="631" y="268"/>
                    <a:pt x="483" y="114"/>
                  </a:cubicBezTo>
                  <a:cubicBezTo>
                    <a:pt x="419" y="47"/>
                    <a:pt x="324" y="0"/>
                    <a:pt x="2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0"/>
            <p:cNvSpPr/>
            <p:nvPr/>
          </p:nvSpPr>
          <p:spPr>
            <a:xfrm>
              <a:off x="2909084" y="820789"/>
              <a:ext cx="262095" cy="150996"/>
            </a:xfrm>
            <a:custGeom>
              <a:avLst/>
              <a:gdLst/>
              <a:ahLst/>
              <a:cxnLst/>
              <a:rect l="l" t="t" r="r" b="b"/>
              <a:pathLst>
                <a:path w="854" h="492" extrusionOk="0">
                  <a:moveTo>
                    <a:pt x="220" y="0"/>
                  </a:moveTo>
                  <a:cubicBezTo>
                    <a:pt x="215" y="0"/>
                    <a:pt x="210" y="0"/>
                    <a:pt x="204" y="1"/>
                  </a:cubicBezTo>
                  <a:cubicBezTo>
                    <a:pt x="117" y="5"/>
                    <a:pt x="29" y="61"/>
                    <a:pt x="14" y="144"/>
                  </a:cubicBezTo>
                  <a:cubicBezTo>
                    <a:pt x="1" y="209"/>
                    <a:pt x="29" y="274"/>
                    <a:pt x="75" y="320"/>
                  </a:cubicBezTo>
                  <a:cubicBezTo>
                    <a:pt x="121" y="366"/>
                    <a:pt x="181" y="394"/>
                    <a:pt x="242" y="413"/>
                  </a:cubicBezTo>
                  <a:cubicBezTo>
                    <a:pt x="361" y="457"/>
                    <a:pt x="515" y="492"/>
                    <a:pt x="659" y="492"/>
                  </a:cubicBezTo>
                  <a:cubicBezTo>
                    <a:pt x="728" y="492"/>
                    <a:pt x="795" y="484"/>
                    <a:pt x="854" y="464"/>
                  </a:cubicBezTo>
                  <a:cubicBezTo>
                    <a:pt x="835" y="390"/>
                    <a:pt x="737" y="302"/>
                    <a:pt x="677" y="246"/>
                  </a:cubicBezTo>
                  <a:cubicBezTo>
                    <a:pt x="608" y="181"/>
                    <a:pt x="534" y="121"/>
                    <a:pt x="446" y="75"/>
                  </a:cubicBezTo>
                  <a:cubicBezTo>
                    <a:pt x="376" y="31"/>
                    <a:pt x="298" y="0"/>
                    <a:pt x="2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0"/>
            <p:cNvSpPr/>
            <p:nvPr/>
          </p:nvSpPr>
          <p:spPr>
            <a:xfrm>
              <a:off x="2938854" y="829383"/>
              <a:ext cx="1145053" cy="1119580"/>
            </a:xfrm>
            <a:custGeom>
              <a:avLst/>
              <a:gdLst/>
              <a:ahLst/>
              <a:cxnLst/>
              <a:rect l="l" t="t" r="r" b="b"/>
              <a:pathLst>
                <a:path w="3731" h="3648" extrusionOk="0">
                  <a:moveTo>
                    <a:pt x="2139" y="0"/>
                  </a:moveTo>
                  <a:cubicBezTo>
                    <a:pt x="2135" y="0"/>
                    <a:pt x="2131" y="0"/>
                    <a:pt x="2128" y="0"/>
                  </a:cubicBezTo>
                  <a:cubicBezTo>
                    <a:pt x="2076" y="0"/>
                    <a:pt x="2021" y="14"/>
                    <a:pt x="1974" y="33"/>
                  </a:cubicBezTo>
                  <a:cubicBezTo>
                    <a:pt x="2040" y="69"/>
                    <a:pt x="2109" y="112"/>
                    <a:pt x="2169" y="158"/>
                  </a:cubicBezTo>
                  <a:cubicBezTo>
                    <a:pt x="2335" y="278"/>
                    <a:pt x="2484" y="422"/>
                    <a:pt x="2609" y="589"/>
                  </a:cubicBezTo>
                  <a:cubicBezTo>
                    <a:pt x="2752" y="774"/>
                    <a:pt x="2864" y="987"/>
                    <a:pt x="2938" y="1209"/>
                  </a:cubicBezTo>
                  <a:cubicBezTo>
                    <a:pt x="2970" y="1320"/>
                    <a:pt x="2994" y="1437"/>
                    <a:pt x="2975" y="1552"/>
                  </a:cubicBezTo>
                  <a:cubicBezTo>
                    <a:pt x="2953" y="1664"/>
                    <a:pt x="2869" y="1770"/>
                    <a:pt x="2752" y="1793"/>
                  </a:cubicBezTo>
                  <a:cubicBezTo>
                    <a:pt x="2740" y="1795"/>
                    <a:pt x="2727" y="1796"/>
                    <a:pt x="2715" y="1796"/>
                  </a:cubicBezTo>
                  <a:cubicBezTo>
                    <a:pt x="2635" y="1796"/>
                    <a:pt x="2556" y="1759"/>
                    <a:pt x="2484" y="1719"/>
                  </a:cubicBezTo>
                  <a:cubicBezTo>
                    <a:pt x="2401" y="1673"/>
                    <a:pt x="2318" y="1617"/>
                    <a:pt x="2224" y="1608"/>
                  </a:cubicBezTo>
                  <a:cubicBezTo>
                    <a:pt x="2217" y="1607"/>
                    <a:pt x="2209" y="1607"/>
                    <a:pt x="2201" y="1607"/>
                  </a:cubicBezTo>
                  <a:cubicBezTo>
                    <a:pt x="2114" y="1607"/>
                    <a:pt x="2020" y="1657"/>
                    <a:pt x="2007" y="1747"/>
                  </a:cubicBezTo>
                  <a:cubicBezTo>
                    <a:pt x="1993" y="1820"/>
                    <a:pt x="2049" y="1890"/>
                    <a:pt x="2063" y="1969"/>
                  </a:cubicBezTo>
                  <a:cubicBezTo>
                    <a:pt x="2095" y="2132"/>
                    <a:pt x="1961" y="2275"/>
                    <a:pt x="1822" y="2367"/>
                  </a:cubicBezTo>
                  <a:cubicBezTo>
                    <a:pt x="1561" y="2541"/>
                    <a:pt x="1248" y="2628"/>
                    <a:pt x="934" y="2628"/>
                  </a:cubicBezTo>
                  <a:cubicBezTo>
                    <a:pt x="652" y="2628"/>
                    <a:pt x="370" y="2557"/>
                    <a:pt x="126" y="2414"/>
                  </a:cubicBezTo>
                  <a:cubicBezTo>
                    <a:pt x="117" y="2410"/>
                    <a:pt x="107" y="2404"/>
                    <a:pt x="99" y="2400"/>
                  </a:cubicBezTo>
                  <a:cubicBezTo>
                    <a:pt x="84" y="2419"/>
                    <a:pt x="75" y="2446"/>
                    <a:pt x="66" y="2474"/>
                  </a:cubicBezTo>
                  <a:cubicBezTo>
                    <a:pt x="1" y="2701"/>
                    <a:pt x="219" y="2910"/>
                    <a:pt x="418" y="3039"/>
                  </a:cubicBezTo>
                  <a:cubicBezTo>
                    <a:pt x="802" y="3289"/>
                    <a:pt x="1224" y="3507"/>
                    <a:pt x="1678" y="3599"/>
                  </a:cubicBezTo>
                  <a:cubicBezTo>
                    <a:pt x="1827" y="3631"/>
                    <a:pt x="1978" y="3647"/>
                    <a:pt x="2130" y="3647"/>
                  </a:cubicBezTo>
                  <a:cubicBezTo>
                    <a:pt x="2337" y="3647"/>
                    <a:pt x="2544" y="3616"/>
                    <a:pt x="2739" y="3549"/>
                  </a:cubicBezTo>
                  <a:cubicBezTo>
                    <a:pt x="3040" y="3419"/>
                    <a:pt x="3323" y="3244"/>
                    <a:pt x="3503" y="2970"/>
                  </a:cubicBezTo>
                  <a:cubicBezTo>
                    <a:pt x="3665" y="2720"/>
                    <a:pt x="3731" y="2419"/>
                    <a:pt x="3731" y="2122"/>
                  </a:cubicBezTo>
                  <a:lnTo>
                    <a:pt x="3731" y="2053"/>
                  </a:lnTo>
                  <a:cubicBezTo>
                    <a:pt x="3665" y="1367"/>
                    <a:pt x="3207" y="649"/>
                    <a:pt x="2683" y="236"/>
                  </a:cubicBezTo>
                  <a:cubicBezTo>
                    <a:pt x="2524" y="114"/>
                    <a:pt x="2338" y="0"/>
                    <a:pt x="21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70"/>
          <p:cNvGrpSpPr/>
          <p:nvPr/>
        </p:nvGrpSpPr>
        <p:grpSpPr>
          <a:xfrm>
            <a:off x="6711144" y="3148958"/>
            <a:ext cx="1365102" cy="1356822"/>
            <a:chOff x="5511028" y="623449"/>
            <a:chExt cx="1365102" cy="1356822"/>
          </a:xfrm>
        </p:grpSpPr>
        <p:sp>
          <p:nvSpPr>
            <p:cNvPr id="1524" name="Google Shape;1524;p70"/>
            <p:cNvSpPr/>
            <p:nvPr/>
          </p:nvSpPr>
          <p:spPr>
            <a:xfrm>
              <a:off x="5511028" y="1092708"/>
              <a:ext cx="1365102" cy="887562"/>
            </a:xfrm>
            <a:custGeom>
              <a:avLst/>
              <a:gdLst/>
              <a:ahLst/>
              <a:cxnLst/>
              <a:rect l="l" t="t" r="r" b="b"/>
              <a:pathLst>
                <a:path w="4448" h="2892" extrusionOk="0">
                  <a:moveTo>
                    <a:pt x="3770" y="1"/>
                  </a:moveTo>
                  <a:cubicBezTo>
                    <a:pt x="3731" y="1"/>
                    <a:pt x="3693" y="3"/>
                    <a:pt x="3655" y="9"/>
                  </a:cubicBezTo>
                  <a:cubicBezTo>
                    <a:pt x="3447" y="36"/>
                    <a:pt x="3253" y="129"/>
                    <a:pt x="3067" y="222"/>
                  </a:cubicBezTo>
                  <a:cubicBezTo>
                    <a:pt x="2759" y="371"/>
                    <a:pt x="2491" y="454"/>
                    <a:pt x="2180" y="454"/>
                  </a:cubicBezTo>
                  <a:cubicBezTo>
                    <a:pt x="2094" y="454"/>
                    <a:pt x="2004" y="448"/>
                    <a:pt x="1909" y="434"/>
                  </a:cubicBezTo>
                  <a:cubicBezTo>
                    <a:pt x="1705" y="407"/>
                    <a:pt x="1493" y="367"/>
                    <a:pt x="1284" y="367"/>
                  </a:cubicBezTo>
                  <a:cubicBezTo>
                    <a:pt x="1146" y="367"/>
                    <a:pt x="1008" y="385"/>
                    <a:pt x="875" y="434"/>
                  </a:cubicBezTo>
                  <a:cubicBezTo>
                    <a:pt x="0" y="768"/>
                    <a:pt x="751" y="1866"/>
                    <a:pt x="1163" y="2251"/>
                  </a:cubicBezTo>
                  <a:cubicBezTo>
                    <a:pt x="1610" y="2674"/>
                    <a:pt x="2161" y="2892"/>
                    <a:pt x="2712" y="2892"/>
                  </a:cubicBezTo>
                  <a:cubicBezTo>
                    <a:pt x="3235" y="2892"/>
                    <a:pt x="3758" y="2696"/>
                    <a:pt x="4193" y="2292"/>
                  </a:cubicBezTo>
                  <a:cubicBezTo>
                    <a:pt x="4277" y="2219"/>
                    <a:pt x="4350" y="2135"/>
                    <a:pt x="4397" y="2038"/>
                  </a:cubicBezTo>
                  <a:cubicBezTo>
                    <a:pt x="4439" y="1935"/>
                    <a:pt x="4448" y="1815"/>
                    <a:pt x="4392" y="1723"/>
                  </a:cubicBezTo>
                  <a:cubicBezTo>
                    <a:pt x="4318" y="1597"/>
                    <a:pt x="4170" y="1556"/>
                    <a:pt x="4035" y="1505"/>
                  </a:cubicBezTo>
                  <a:cubicBezTo>
                    <a:pt x="3901" y="1454"/>
                    <a:pt x="3757" y="1362"/>
                    <a:pt x="3757" y="1218"/>
                  </a:cubicBezTo>
                  <a:cubicBezTo>
                    <a:pt x="3753" y="1093"/>
                    <a:pt x="3860" y="996"/>
                    <a:pt x="3971" y="935"/>
                  </a:cubicBezTo>
                  <a:cubicBezTo>
                    <a:pt x="4082" y="879"/>
                    <a:pt x="4206" y="838"/>
                    <a:pt x="4290" y="746"/>
                  </a:cubicBezTo>
                  <a:cubicBezTo>
                    <a:pt x="4429" y="588"/>
                    <a:pt x="4392" y="323"/>
                    <a:pt x="4244" y="175"/>
                  </a:cubicBezTo>
                  <a:cubicBezTo>
                    <a:pt x="4122" y="54"/>
                    <a:pt x="3945" y="1"/>
                    <a:pt x="37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0"/>
            <p:cNvSpPr/>
            <p:nvPr/>
          </p:nvSpPr>
          <p:spPr>
            <a:xfrm>
              <a:off x="6059775" y="623449"/>
              <a:ext cx="230484" cy="437950"/>
            </a:xfrm>
            <a:custGeom>
              <a:avLst/>
              <a:gdLst/>
              <a:ahLst/>
              <a:cxnLst/>
              <a:rect l="l" t="t" r="r" b="b"/>
              <a:pathLst>
                <a:path w="751" h="1427" extrusionOk="0">
                  <a:moveTo>
                    <a:pt x="312" y="1"/>
                  </a:moveTo>
                  <a:cubicBezTo>
                    <a:pt x="200" y="1"/>
                    <a:pt x="86" y="63"/>
                    <a:pt x="47" y="167"/>
                  </a:cubicBezTo>
                  <a:cubicBezTo>
                    <a:pt x="0" y="306"/>
                    <a:pt x="84" y="449"/>
                    <a:pt x="149" y="584"/>
                  </a:cubicBezTo>
                  <a:cubicBezTo>
                    <a:pt x="278" y="862"/>
                    <a:pt x="274" y="1129"/>
                    <a:pt x="246" y="1426"/>
                  </a:cubicBezTo>
                  <a:cubicBezTo>
                    <a:pt x="404" y="1352"/>
                    <a:pt x="547" y="1084"/>
                    <a:pt x="622" y="926"/>
                  </a:cubicBezTo>
                  <a:cubicBezTo>
                    <a:pt x="714" y="723"/>
                    <a:pt x="751" y="481"/>
                    <a:pt x="663" y="278"/>
                  </a:cubicBezTo>
                  <a:cubicBezTo>
                    <a:pt x="612" y="152"/>
                    <a:pt x="511" y="41"/>
                    <a:pt x="381" y="9"/>
                  </a:cubicBezTo>
                  <a:cubicBezTo>
                    <a:pt x="358" y="3"/>
                    <a:pt x="335" y="1"/>
                    <a:pt x="3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0"/>
            <p:cNvSpPr/>
            <p:nvPr/>
          </p:nvSpPr>
          <p:spPr>
            <a:xfrm>
              <a:off x="6264481" y="775674"/>
              <a:ext cx="546286" cy="341276"/>
            </a:xfrm>
            <a:custGeom>
              <a:avLst/>
              <a:gdLst/>
              <a:ahLst/>
              <a:cxnLst/>
              <a:rect l="l" t="t" r="r" b="b"/>
              <a:pathLst>
                <a:path w="1780" h="1112" extrusionOk="0">
                  <a:moveTo>
                    <a:pt x="1300" y="0"/>
                  </a:moveTo>
                  <a:cubicBezTo>
                    <a:pt x="1205" y="0"/>
                    <a:pt x="1109" y="24"/>
                    <a:pt x="1015" y="55"/>
                  </a:cubicBezTo>
                  <a:cubicBezTo>
                    <a:pt x="765" y="133"/>
                    <a:pt x="533" y="287"/>
                    <a:pt x="357" y="486"/>
                  </a:cubicBezTo>
                  <a:cubicBezTo>
                    <a:pt x="223" y="629"/>
                    <a:pt x="0" y="903"/>
                    <a:pt x="24" y="1112"/>
                  </a:cubicBezTo>
                  <a:cubicBezTo>
                    <a:pt x="154" y="986"/>
                    <a:pt x="293" y="911"/>
                    <a:pt x="473" y="884"/>
                  </a:cubicBezTo>
                  <a:cubicBezTo>
                    <a:pt x="571" y="869"/>
                    <a:pt x="670" y="866"/>
                    <a:pt x="769" y="866"/>
                  </a:cubicBezTo>
                  <a:cubicBezTo>
                    <a:pt x="825" y="866"/>
                    <a:pt x="880" y="867"/>
                    <a:pt x="936" y="867"/>
                  </a:cubicBezTo>
                  <a:cubicBezTo>
                    <a:pt x="966" y="867"/>
                    <a:pt x="995" y="867"/>
                    <a:pt x="1024" y="866"/>
                  </a:cubicBezTo>
                  <a:cubicBezTo>
                    <a:pt x="1210" y="856"/>
                    <a:pt x="1405" y="824"/>
                    <a:pt x="1548" y="712"/>
                  </a:cubicBezTo>
                  <a:cubicBezTo>
                    <a:pt x="1696" y="601"/>
                    <a:pt x="1779" y="389"/>
                    <a:pt x="1700" y="222"/>
                  </a:cubicBezTo>
                  <a:cubicBezTo>
                    <a:pt x="1645" y="105"/>
                    <a:pt x="1525" y="32"/>
                    <a:pt x="1395" y="9"/>
                  </a:cubicBezTo>
                  <a:cubicBezTo>
                    <a:pt x="1363" y="3"/>
                    <a:pt x="1332" y="0"/>
                    <a:pt x="13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0"/>
            <p:cNvSpPr/>
            <p:nvPr/>
          </p:nvSpPr>
          <p:spPr>
            <a:xfrm>
              <a:off x="5511028" y="1205343"/>
              <a:ext cx="1363875" cy="741783"/>
            </a:xfrm>
            <a:custGeom>
              <a:avLst/>
              <a:gdLst/>
              <a:ahLst/>
              <a:cxnLst/>
              <a:rect l="l" t="t" r="r" b="b"/>
              <a:pathLst>
                <a:path w="4444" h="2417" extrusionOk="0">
                  <a:moveTo>
                    <a:pt x="1283" y="1"/>
                  </a:moveTo>
                  <a:cubicBezTo>
                    <a:pt x="1145" y="1"/>
                    <a:pt x="1009" y="18"/>
                    <a:pt x="875" y="67"/>
                  </a:cubicBezTo>
                  <a:cubicBezTo>
                    <a:pt x="0" y="401"/>
                    <a:pt x="751" y="1499"/>
                    <a:pt x="1163" y="1884"/>
                  </a:cubicBezTo>
                  <a:cubicBezTo>
                    <a:pt x="1348" y="2064"/>
                    <a:pt x="1557" y="2203"/>
                    <a:pt x="1775" y="2310"/>
                  </a:cubicBezTo>
                  <a:cubicBezTo>
                    <a:pt x="2155" y="2382"/>
                    <a:pt x="2541" y="2417"/>
                    <a:pt x="2929" y="2417"/>
                  </a:cubicBezTo>
                  <a:cubicBezTo>
                    <a:pt x="3094" y="2417"/>
                    <a:pt x="3259" y="2410"/>
                    <a:pt x="3424" y="2398"/>
                  </a:cubicBezTo>
                  <a:cubicBezTo>
                    <a:pt x="3428" y="2398"/>
                    <a:pt x="3433" y="2393"/>
                    <a:pt x="3438" y="2393"/>
                  </a:cubicBezTo>
                  <a:cubicBezTo>
                    <a:pt x="3706" y="2296"/>
                    <a:pt x="3961" y="2139"/>
                    <a:pt x="4193" y="1925"/>
                  </a:cubicBezTo>
                  <a:cubicBezTo>
                    <a:pt x="4277" y="1852"/>
                    <a:pt x="4350" y="1768"/>
                    <a:pt x="4397" y="1671"/>
                  </a:cubicBezTo>
                  <a:cubicBezTo>
                    <a:pt x="4429" y="1592"/>
                    <a:pt x="4443" y="1499"/>
                    <a:pt x="4415" y="1416"/>
                  </a:cubicBezTo>
                  <a:lnTo>
                    <a:pt x="4415" y="1416"/>
                  </a:lnTo>
                  <a:cubicBezTo>
                    <a:pt x="4220" y="1531"/>
                    <a:pt x="3997" y="1601"/>
                    <a:pt x="3771" y="1601"/>
                  </a:cubicBezTo>
                  <a:cubicBezTo>
                    <a:pt x="3723" y="1601"/>
                    <a:pt x="3675" y="1598"/>
                    <a:pt x="3627" y="1592"/>
                  </a:cubicBezTo>
                  <a:cubicBezTo>
                    <a:pt x="3276" y="1540"/>
                    <a:pt x="2947" y="1277"/>
                    <a:pt x="2887" y="929"/>
                  </a:cubicBezTo>
                  <a:cubicBezTo>
                    <a:pt x="2872" y="846"/>
                    <a:pt x="2872" y="762"/>
                    <a:pt x="2854" y="684"/>
                  </a:cubicBezTo>
                  <a:cubicBezTo>
                    <a:pt x="2831" y="605"/>
                    <a:pt x="2789" y="526"/>
                    <a:pt x="2710" y="494"/>
                  </a:cubicBezTo>
                  <a:cubicBezTo>
                    <a:pt x="2686" y="484"/>
                    <a:pt x="2660" y="479"/>
                    <a:pt x="2634" y="479"/>
                  </a:cubicBezTo>
                  <a:cubicBezTo>
                    <a:pt x="2557" y="479"/>
                    <a:pt x="2477" y="521"/>
                    <a:pt x="2414" y="573"/>
                  </a:cubicBezTo>
                  <a:cubicBezTo>
                    <a:pt x="2331" y="642"/>
                    <a:pt x="2256" y="730"/>
                    <a:pt x="2160" y="777"/>
                  </a:cubicBezTo>
                  <a:cubicBezTo>
                    <a:pt x="2114" y="799"/>
                    <a:pt x="2064" y="810"/>
                    <a:pt x="2013" y="810"/>
                  </a:cubicBezTo>
                  <a:cubicBezTo>
                    <a:pt x="1916" y="810"/>
                    <a:pt x="1818" y="772"/>
                    <a:pt x="1752" y="702"/>
                  </a:cubicBezTo>
                  <a:cubicBezTo>
                    <a:pt x="1649" y="595"/>
                    <a:pt x="1626" y="420"/>
                    <a:pt x="1696" y="290"/>
                  </a:cubicBezTo>
                  <a:cubicBezTo>
                    <a:pt x="1743" y="206"/>
                    <a:pt x="1821" y="142"/>
                    <a:pt x="1872" y="63"/>
                  </a:cubicBezTo>
                  <a:cubicBezTo>
                    <a:pt x="1678" y="36"/>
                    <a:pt x="1480" y="1"/>
                    <a:pt x="12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8" name="Google Shape;1528;p70"/>
          <p:cNvGrpSpPr/>
          <p:nvPr/>
        </p:nvGrpSpPr>
        <p:grpSpPr>
          <a:xfrm>
            <a:off x="5179212" y="642134"/>
            <a:ext cx="766840" cy="950490"/>
            <a:chOff x="3332144" y="1252996"/>
            <a:chExt cx="235371" cy="291758"/>
          </a:xfrm>
        </p:grpSpPr>
        <p:sp>
          <p:nvSpPr>
            <p:cNvPr id="1529" name="Google Shape;1529;p70"/>
            <p:cNvSpPr/>
            <p:nvPr/>
          </p:nvSpPr>
          <p:spPr>
            <a:xfrm>
              <a:off x="3344483" y="1329756"/>
              <a:ext cx="91465" cy="182787"/>
            </a:xfrm>
            <a:custGeom>
              <a:avLst/>
              <a:gdLst/>
              <a:ahLst/>
              <a:cxnLst/>
              <a:rect l="l" t="t" r="r" b="b"/>
              <a:pathLst>
                <a:path w="1275" h="2548" extrusionOk="0">
                  <a:moveTo>
                    <a:pt x="531" y="1"/>
                  </a:moveTo>
                  <a:cubicBezTo>
                    <a:pt x="527" y="1"/>
                    <a:pt x="523" y="1"/>
                    <a:pt x="519" y="1"/>
                  </a:cubicBezTo>
                  <a:cubicBezTo>
                    <a:pt x="255" y="5"/>
                    <a:pt x="0" y="227"/>
                    <a:pt x="0" y="491"/>
                  </a:cubicBezTo>
                  <a:cubicBezTo>
                    <a:pt x="5" y="756"/>
                    <a:pt x="233" y="955"/>
                    <a:pt x="394" y="1168"/>
                  </a:cubicBezTo>
                  <a:cubicBezTo>
                    <a:pt x="705" y="1566"/>
                    <a:pt x="765" y="2062"/>
                    <a:pt x="658" y="2548"/>
                  </a:cubicBezTo>
                  <a:cubicBezTo>
                    <a:pt x="765" y="2344"/>
                    <a:pt x="853" y="2131"/>
                    <a:pt x="945" y="1927"/>
                  </a:cubicBezTo>
                  <a:cubicBezTo>
                    <a:pt x="1056" y="1686"/>
                    <a:pt x="1163" y="1446"/>
                    <a:pt x="1219" y="1186"/>
                  </a:cubicBezTo>
                  <a:cubicBezTo>
                    <a:pt x="1274" y="927"/>
                    <a:pt x="1265" y="649"/>
                    <a:pt x="1144" y="412"/>
                  </a:cubicBezTo>
                  <a:cubicBezTo>
                    <a:pt x="1030" y="180"/>
                    <a:pt x="790" y="1"/>
                    <a:pt x="5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0"/>
            <p:cNvSpPr/>
            <p:nvPr/>
          </p:nvSpPr>
          <p:spPr>
            <a:xfrm>
              <a:off x="3434873" y="1325523"/>
              <a:ext cx="132643" cy="140892"/>
            </a:xfrm>
            <a:custGeom>
              <a:avLst/>
              <a:gdLst/>
              <a:ahLst/>
              <a:cxnLst/>
              <a:rect l="l" t="t" r="r" b="b"/>
              <a:pathLst>
                <a:path w="1849" h="1964" extrusionOk="0">
                  <a:moveTo>
                    <a:pt x="1329" y="0"/>
                  </a:moveTo>
                  <a:cubicBezTo>
                    <a:pt x="1210" y="0"/>
                    <a:pt x="1089" y="35"/>
                    <a:pt x="987" y="96"/>
                  </a:cubicBezTo>
                  <a:cubicBezTo>
                    <a:pt x="788" y="216"/>
                    <a:pt x="654" y="421"/>
                    <a:pt x="538" y="620"/>
                  </a:cubicBezTo>
                  <a:cubicBezTo>
                    <a:pt x="316" y="1005"/>
                    <a:pt x="42" y="1514"/>
                    <a:pt x="1" y="1963"/>
                  </a:cubicBezTo>
                  <a:cubicBezTo>
                    <a:pt x="186" y="1815"/>
                    <a:pt x="297" y="1630"/>
                    <a:pt x="529" y="1514"/>
                  </a:cubicBezTo>
                  <a:cubicBezTo>
                    <a:pt x="746" y="1412"/>
                    <a:pt x="983" y="1343"/>
                    <a:pt x="1201" y="1240"/>
                  </a:cubicBezTo>
                  <a:cubicBezTo>
                    <a:pt x="1419" y="1138"/>
                    <a:pt x="1631" y="990"/>
                    <a:pt x="1738" y="772"/>
                  </a:cubicBezTo>
                  <a:cubicBezTo>
                    <a:pt x="1849" y="560"/>
                    <a:pt x="1830" y="263"/>
                    <a:pt x="1645" y="105"/>
                  </a:cubicBezTo>
                  <a:cubicBezTo>
                    <a:pt x="1556" y="33"/>
                    <a:pt x="1444" y="0"/>
                    <a:pt x="13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0"/>
            <p:cNvSpPr/>
            <p:nvPr/>
          </p:nvSpPr>
          <p:spPr>
            <a:xfrm>
              <a:off x="3332144" y="1469502"/>
              <a:ext cx="33071" cy="75253"/>
            </a:xfrm>
            <a:custGeom>
              <a:avLst/>
              <a:gdLst/>
              <a:ahLst/>
              <a:cxnLst/>
              <a:rect l="l" t="t" r="r" b="b"/>
              <a:pathLst>
                <a:path w="461" h="1049" extrusionOk="0">
                  <a:moveTo>
                    <a:pt x="236" y="0"/>
                  </a:moveTo>
                  <a:cubicBezTo>
                    <a:pt x="166" y="0"/>
                    <a:pt x="94" y="43"/>
                    <a:pt x="57" y="104"/>
                  </a:cubicBezTo>
                  <a:cubicBezTo>
                    <a:pt x="10" y="174"/>
                    <a:pt x="1" y="262"/>
                    <a:pt x="15" y="345"/>
                  </a:cubicBezTo>
                  <a:cubicBezTo>
                    <a:pt x="29" y="429"/>
                    <a:pt x="61" y="503"/>
                    <a:pt x="93" y="582"/>
                  </a:cubicBezTo>
                  <a:cubicBezTo>
                    <a:pt x="144" y="688"/>
                    <a:pt x="191" y="799"/>
                    <a:pt x="238" y="910"/>
                  </a:cubicBezTo>
                  <a:cubicBezTo>
                    <a:pt x="262" y="969"/>
                    <a:pt x="289" y="1048"/>
                    <a:pt x="322" y="1048"/>
                  </a:cubicBezTo>
                  <a:cubicBezTo>
                    <a:pt x="338" y="1048"/>
                    <a:pt x="356" y="1028"/>
                    <a:pt x="377" y="976"/>
                  </a:cubicBezTo>
                  <a:cubicBezTo>
                    <a:pt x="455" y="771"/>
                    <a:pt x="460" y="544"/>
                    <a:pt x="460" y="326"/>
                  </a:cubicBezTo>
                  <a:cubicBezTo>
                    <a:pt x="455" y="262"/>
                    <a:pt x="446" y="193"/>
                    <a:pt x="418" y="132"/>
                  </a:cubicBezTo>
                  <a:cubicBezTo>
                    <a:pt x="386" y="67"/>
                    <a:pt x="335" y="16"/>
                    <a:pt x="266" y="3"/>
                  </a:cubicBezTo>
                  <a:cubicBezTo>
                    <a:pt x="256" y="1"/>
                    <a:pt x="246" y="0"/>
                    <a:pt x="2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70"/>
            <p:cNvSpPr/>
            <p:nvPr/>
          </p:nvSpPr>
          <p:spPr>
            <a:xfrm>
              <a:off x="3420956" y="1252996"/>
              <a:ext cx="40245" cy="93402"/>
            </a:xfrm>
            <a:custGeom>
              <a:avLst/>
              <a:gdLst/>
              <a:ahLst/>
              <a:cxnLst/>
              <a:rect l="l" t="t" r="r" b="b"/>
              <a:pathLst>
                <a:path w="561" h="1302" extrusionOk="0">
                  <a:moveTo>
                    <a:pt x="264" y="0"/>
                  </a:moveTo>
                  <a:cubicBezTo>
                    <a:pt x="157" y="4"/>
                    <a:pt x="69" y="88"/>
                    <a:pt x="33" y="186"/>
                  </a:cubicBezTo>
                  <a:cubicBezTo>
                    <a:pt x="0" y="282"/>
                    <a:pt x="9" y="389"/>
                    <a:pt x="28" y="491"/>
                  </a:cubicBezTo>
                  <a:cubicBezTo>
                    <a:pt x="74" y="765"/>
                    <a:pt x="208" y="1121"/>
                    <a:pt x="426" y="1302"/>
                  </a:cubicBezTo>
                  <a:cubicBezTo>
                    <a:pt x="510" y="1232"/>
                    <a:pt x="519" y="982"/>
                    <a:pt x="533" y="881"/>
                  </a:cubicBezTo>
                  <a:cubicBezTo>
                    <a:pt x="551" y="727"/>
                    <a:pt x="561" y="570"/>
                    <a:pt x="546" y="417"/>
                  </a:cubicBezTo>
                  <a:cubicBezTo>
                    <a:pt x="542" y="325"/>
                    <a:pt x="529" y="231"/>
                    <a:pt x="486" y="148"/>
                  </a:cubicBezTo>
                  <a:cubicBezTo>
                    <a:pt x="440" y="64"/>
                    <a:pt x="356" y="0"/>
                    <a:pt x="26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36"/>
        <p:cNvGrpSpPr/>
        <p:nvPr/>
      </p:nvGrpSpPr>
      <p:grpSpPr>
        <a:xfrm>
          <a:off x="0" y="0"/>
          <a:ext cx="0" cy="0"/>
          <a:chOff x="0" y="0"/>
          <a:chExt cx="0" cy="0"/>
        </a:xfrm>
      </p:grpSpPr>
      <p:sp>
        <p:nvSpPr>
          <p:cNvPr id="1537" name="Google Shape;1537;p71"/>
          <p:cNvSpPr/>
          <p:nvPr/>
        </p:nvSpPr>
        <p:spPr>
          <a:xfrm rot="10800000">
            <a:off x="53366" y="1319419"/>
            <a:ext cx="4560159" cy="3619106"/>
          </a:xfrm>
          <a:custGeom>
            <a:avLst/>
            <a:gdLst/>
            <a:ahLst/>
            <a:cxnLst/>
            <a:rect l="l" t="t" r="r" b="b"/>
            <a:pathLst>
              <a:path w="27805" h="15479" extrusionOk="0">
                <a:moveTo>
                  <a:pt x="7126" y="1"/>
                </a:moveTo>
                <a:cubicBezTo>
                  <a:pt x="5779" y="1"/>
                  <a:pt x="4507" y="474"/>
                  <a:pt x="3629" y="990"/>
                </a:cubicBezTo>
                <a:cubicBezTo>
                  <a:pt x="2736" y="1508"/>
                  <a:pt x="1116" y="2793"/>
                  <a:pt x="781" y="3945"/>
                </a:cubicBezTo>
                <a:cubicBezTo>
                  <a:pt x="0" y="6770"/>
                  <a:pt x="4928" y="6382"/>
                  <a:pt x="2884" y="9971"/>
                </a:cubicBezTo>
                <a:cubicBezTo>
                  <a:pt x="857" y="13560"/>
                  <a:pt x="9021" y="15363"/>
                  <a:pt x="12780" y="15475"/>
                </a:cubicBezTo>
                <a:cubicBezTo>
                  <a:pt x="12886" y="15477"/>
                  <a:pt x="12994" y="15479"/>
                  <a:pt x="13104" y="15479"/>
                </a:cubicBezTo>
                <a:cubicBezTo>
                  <a:pt x="16559" y="15479"/>
                  <a:pt x="21317" y="14041"/>
                  <a:pt x="24367" y="11069"/>
                </a:cubicBezTo>
                <a:cubicBezTo>
                  <a:pt x="27804" y="7721"/>
                  <a:pt x="24680" y="2195"/>
                  <a:pt x="21443" y="1173"/>
                </a:cubicBezTo>
                <a:cubicBezTo>
                  <a:pt x="21020" y="1038"/>
                  <a:pt x="20623" y="985"/>
                  <a:pt x="20234" y="985"/>
                </a:cubicBezTo>
                <a:cubicBezTo>
                  <a:pt x="18736" y="985"/>
                  <a:pt x="17357" y="1777"/>
                  <a:pt x="15028" y="1777"/>
                </a:cubicBezTo>
                <a:cubicBezTo>
                  <a:pt x="13532" y="1777"/>
                  <a:pt x="11643" y="1449"/>
                  <a:pt x="9079" y="374"/>
                </a:cubicBezTo>
                <a:cubicBezTo>
                  <a:pt x="8434" y="109"/>
                  <a:pt x="7772" y="1"/>
                  <a:pt x="7126" y="1"/>
                </a:cubicBezTo>
                <a:close/>
              </a:path>
            </a:pathLst>
          </a:custGeom>
          <a:solidFill>
            <a:srgbClr val="002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71"/>
          <p:cNvSpPr/>
          <p:nvPr/>
        </p:nvSpPr>
        <p:spPr>
          <a:xfrm rot="2354845">
            <a:off x="4316746" y="1098877"/>
            <a:ext cx="4165433" cy="3725043"/>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1"/>
          <p:cNvSpPr txBox="1">
            <a:spLocks noGrp="1"/>
          </p:cNvSpPr>
          <p:nvPr>
            <p:ph type="title"/>
          </p:nvPr>
        </p:nvSpPr>
        <p:spPr>
          <a:xfrm>
            <a:off x="7201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World Milk Day goals</a:t>
            </a:r>
            <a:endParaRPr/>
          </a:p>
        </p:txBody>
      </p:sp>
      <p:sp>
        <p:nvSpPr>
          <p:cNvPr id="1540" name="Google Shape;1540;p71"/>
          <p:cNvSpPr txBox="1">
            <a:spLocks noGrp="1"/>
          </p:cNvSpPr>
          <p:nvPr>
            <p:ph type="subTitle" idx="1"/>
          </p:nvPr>
        </p:nvSpPr>
        <p:spPr>
          <a:xfrm>
            <a:off x="818975" y="1823600"/>
            <a:ext cx="3449400" cy="2716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accent6"/>
              </a:buClr>
              <a:buSzPts val="1400"/>
              <a:buChar char="●"/>
            </a:pPr>
            <a:r>
              <a:rPr lang="en"/>
              <a:t>Write here the goals you want to achieve on World Milk Day</a:t>
            </a:r>
            <a:endParaRPr/>
          </a:p>
          <a:p>
            <a:pPr marL="457200" lvl="0" indent="-317500" algn="l" rtl="0">
              <a:spcBef>
                <a:spcPts val="0"/>
              </a:spcBef>
              <a:spcAft>
                <a:spcPts val="0"/>
              </a:spcAft>
              <a:buClr>
                <a:schemeClr val="accent6"/>
              </a:buClr>
              <a:buSzPts val="1400"/>
              <a:buChar char="●"/>
            </a:pPr>
            <a:r>
              <a:rPr lang="en"/>
              <a:t>Write here the goals you want to achieve on World Milk Day</a:t>
            </a:r>
            <a:endParaRPr/>
          </a:p>
          <a:p>
            <a:pPr marL="457200" lvl="0" indent="-317500" algn="l" rtl="0">
              <a:spcBef>
                <a:spcPts val="0"/>
              </a:spcBef>
              <a:spcAft>
                <a:spcPts val="0"/>
              </a:spcAft>
              <a:buClr>
                <a:schemeClr val="accent6"/>
              </a:buClr>
              <a:buSzPts val="1400"/>
              <a:buChar char="●"/>
            </a:pPr>
            <a:r>
              <a:rPr lang="en"/>
              <a:t>Write here the goals you want to achieve on World Milk Day</a:t>
            </a:r>
            <a:endParaRPr/>
          </a:p>
          <a:p>
            <a:pPr marL="457200" lvl="0" indent="-317500" algn="l" rtl="0">
              <a:spcBef>
                <a:spcPts val="0"/>
              </a:spcBef>
              <a:spcAft>
                <a:spcPts val="0"/>
              </a:spcAft>
              <a:buClr>
                <a:schemeClr val="accent6"/>
              </a:buClr>
              <a:buSzPts val="1400"/>
              <a:buChar char="●"/>
            </a:pPr>
            <a:r>
              <a:rPr lang="en"/>
              <a:t>Write here the goals you want to achieve on World Milk Day</a:t>
            </a:r>
            <a:endParaRPr/>
          </a:p>
          <a:p>
            <a:pPr marL="457200" lvl="0" indent="-317500" algn="l" rtl="0">
              <a:spcBef>
                <a:spcPts val="0"/>
              </a:spcBef>
              <a:spcAft>
                <a:spcPts val="0"/>
              </a:spcAft>
              <a:buClr>
                <a:schemeClr val="accent6"/>
              </a:buClr>
              <a:buSzPts val="1400"/>
              <a:buChar char="●"/>
            </a:pPr>
            <a:r>
              <a:rPr lang="en"/>
              <a:t>Write here the goals you want to achieve on World Milk Day</a:t>
            </a:r>
            <a:endParaRPr/>
          </a:p>
          <a:p>
            <a:pPr marL="457200" lvl="0" indent="-317500" algn="l" rtl="0">
              <a:spcBef>
                <a:spcPts val="0"/>
              </a:spcBef>
              <a:spcAft>
                <a:spcPts val="0"/>
              </a:spcAft>
              <a:buClr>
                <a:schemeClr val="accent6"/>
              </a:buClr>
              <a:buSzPts val="1400"/>
              <a:buChar char="●"/>
            </a:pPr>
            <a:r>
              <a:rPr lang="en"/>
              <a:t>Write here the goals you want to achieve on World Milk Day</a:t>
            </a:r>
            <a:endParaRPr/>
          </a:p>
        </p:txBody>
      </p:sp>
      <p:sp>
        <p:nvSpPr>
          <p:cNvPr id="1541" name="Google Shape;1541;p71"/>
          <p:cNvSpPr txBox="1">
            <a:spLocks noGrp="1"/>
          </p:cNvSpPr>
          <p:nvPr>
            <p:ph type="subTitle" idx="2"/>
          </p:nvPr>
        </p:nvSpPr>
        <p:spPr>
          <a:xfrm>
            <a:off x="4875625" y="1823600"/>
            <a:ext cx="3449400" cy="2716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accent6"/>
              </a:buClr>
              <a:buSzPts val="1400"/>
              <a:buChar char="●"/>
            </a:pPr>
            <a:r>
              <a:rPr lang="en"/>
              <a:t>Write here the goals you want to achieve on World Milk Day</a:t>
            </a:r>
            <a:endParaRPr/>
          </a:p>
          <a:p>
            <a:pPr marL="457200" lvl="0" indent="-317500" algn="l" rtl="0">
              <a:spcBef>
                <a:spcPts val="0"/>
              </a:spcBef>
              <a:spcAft>
                <a:spcPts val="0"/>
              </a:spcAft>
              <a:buClr>
                <a:schemeClr val="accent6"/>
              </a:buClr>
              <a:buSzPts val="1400"/>
              <a:buChar char="●"/>
            </a:pPr>
            <a:r>
              <a:rPr lang="en"/>
              <a:t>Write here the goals you want to achieve on World Milk Day</a:t>
            </a:r>
            <a:endParaRPr/>
          </a:p>
          <a:p>
            <a:pPr marL="457200" lvl="0" indent="-317500" algn="l" rtl="0">
              <a:spcBef>
                <a:spcPts val="0"/>
              </a:spcBef>
              <a:spcAft>
                <a:spcPts val="0"/>
              </a:spcAft>
              <a:buClr>
                <a:schemeClr val="accent6"/>
              </a:buClr>
              <a:buSzPts val="1400"/>
              <a:buChar char="●"/>
            </a:pPr>
            <a:r>
              <a:rPr lang="en"/>
              <a:t>Write here the goals you want to achieve on World Milk Day</a:t>
            </a:r>
            <a:endParaRPr/>
          </a:p>
          <a:p>
            <a:pPr marL="457200" lvl="0" indent="-317500" algn="l" rtl="0">
              <a:spcBef>
                <a:spcPts val="0"/>
              </a:spcBef>
              <a:spcAft>
                <a:spcPts val="0"/>
              </a:spcAft>
              <a:buClr>
                <a:schemeClr val="accent6"/>
              </a:buClr>
              <a:buSzPts val="1400"/>
              <a:buChar char="●"/>
            </a:pPr>
            <a:r>
              <a:rPr lang="en"/>
              <a:t>Write here the goals you want to achieve on World Milk Day</a:t>
            </a:r>
            <a:endParaRPr/>
          </a:p>
          <a:p>
            <a:pPr marL="457200" lvl="0" indent="-317500" algn="l" rtl="0">
              <a:spcBef>
                <a:spcPts val="0"/>
              </a:spcBef>
              <a:spcAft>
                <a:spcPts val="0"/>
              </a:spcAft>
              <a:buClr>
                <a:schemeClr val="accent6"/>
              </a:buClr>
              <a:buSzPts val="1400"/>
              <a:buChar char="●"/>
            </a:pPr>
            <a:r>
              <a:rPr lang="en"/>
              <a:t>Write here the goals you want to achieve on World Milk Day</a:t>
            </a:r>
            <a:endParaRPr/>
          </a:p>
          <a:p>
            <a:pPr marL="457200" lvl="0" indent="-317500" algn="l" rtl="0">
              <a:spcBef>
                <a:spcPts val="0"/>
              </a:spcBef>
              <a:spcAft>
                <a:spcPts val="0"/>
              </a:spcAft>
              <a:buClr>
                <a:schemeClr val="accent6"/>
              </a:buClr>
              <a:buSzPts val="1400"/>
              <a:buChar char="●"/>
            </a:pPr>
            <a:r>
              <a:rPr lang="en"/>
              <a:t>Write here the goals you want to achieve on World Milk Day</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sp>
        <p:nvSpPr>
          <p:cNvPr id="1546" name="Google Shape;1546;p72"/>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My favorite recipe with milk</a:t>
            </a:r>
            <a:endParaRPr/>
          </a:p>
        </p:txBody>
      </p:sp>
      <p:graphicFrame>
        <p:nvGraphicFramePr>
          <p:cNvPr id="1547" name="Google Shape;1547;p72"/>
          <p:cNvGraphicFramePr/>
          <p:nvPr/>
        </p:nvGraphicFramePr>
        <p:xfrm>
          <a:off x="1751300" y="1674600"/>
          <a:ext cx="3000000" cy="3000000"/>
        </p:xfrm>
        <a:graphic>
          <a:graphicData uri="http://schemas.openxmlformats.org/drawingml/2006/table">
            <a:tbl>
              <a:tblPr>
                <a:noFill/>
                <a:tableStyleId>{9EEFD1C2-DB67-4D4C-BF0F-FAD905CA55E5}</a:tableStyleId>
              </a:tblPr>
              <a:tblGrid>
                <a:gridCol w="2820700">
                  <a:extLst>
                    <a:ext uri="{9D8B030D-6E8A-4147-A177-3AD203B41FA5}">
                      <a16:colId xmlns:a16="http://schemas.microsoft.com/office/drawing/2014/main" val="20000"/>
                    </a:ext>
                  </a:extLst>
                </a:gridCol>
                <a:gridCol w="2820700">
                  <a:extLst>
                    <a:ext uri="{9D8B030D-6E8A-4147-A177-3AD203B41FA5}">
                      <a16:colId xmlns:a16="http://schemas.microsoft.com/office/drawing/2014/main" val="20001"/>
                    </a:ext>
                  </a:extLst>
                </a:gridCol>
              </a:tblGrid>
              <a:tr h="548600">
                <a:tc>
                  <a:txBody>
                    <a:bodyPr/>
                    <a:lstStyle/>
                    <a:p>
                      <a:pPr marL="0" lvl="0" indent="0" algn="ctr" rtl="0">
                        <a:spcBef>
                          <a:spcPts val="0"/>
                        </a:spcBef>
                        <a:spcAft>
                          <a:spcPts val="0"/>
                        </a:spcAft>
                        <a:buNone/>
                      </a:pPr>
                      <a:r>
                        <a:rPr lang="en" sz="2400">
                          <a:solidFill>
                            <a:schemeClr val="accent6"/>
                          </a:solidFill>
                          <a:latin typeface="Alfa Slab One"/>
                          <a:ea typeface="Alfa Slab One"/>
                          <a:cs typeface="Alfa Slab One"/>
                          <a:sym typeface="Alfa Slab One"/>
                        </a:rPr>
                        <a:t>Ingredients</a:t>
                      </a:r>
                      <a:endParaRPr sz="2400">
                        <a:solidFill>
                          <a:schemeClr val="accent6"/>
                        </a:solidFill>
                        <a:latin typeface="Alfa Slab One"/>
                        <a:ea typeface="Alfa Slab One"/>
                        <a:cs typeface="Alfa Slab One"/>
                        <a:sym typeface="Alfa Slab On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6"/>
                          </a:solidFill>
                          <a:latin typeface="Alfa Slab One"/>
                          <a:ea typeface="Alfa Slab One"/>
                          <a:cs typeface="Alfa Slab One"/>
                          <a:sym typeface="Alfa Slab One"/>
                        </a:rPr>
                        <a:t>Steps to follow</a:t>
                      </a:r>
                      <a:endParaRPr sz="2400">
                        <a:solidFill>
                          <a:schemeClr val="accent6"/>
                        </a:solidFill>
                        <a:latin typeface="Alfa Slab One"/>
                        <a:ea typeface="Alfa Slab One"/>
                        <a:cs typeface="Alfa Slab One"/>
                        <a:sym typeface="Alfa Slab On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6"/>
                      </a:solidFill>
                      <a:prstDash val="solid"/>
                      <a:round/>
                      <a:headEnd type="none" w="sm" len="sm"/>
                      <a:tailEnd type="none" w="sm" len="sm"/>
                    </a:lnB>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a:solidFill>
                            <a:schemeClr val="accent6"/>
                          </a:solidFill>
                          <a:latin typeface="Lato"/>
                          <a:ea typeface="Lato"/>
                          <a:cs typeface="Lato"/>
                          <a:sym typeface="Lato"/>
                        </a:rPr>
                        <a:t>1 liter of milk</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tcPr>
                </a:tc>
                <a:tc rowSpan="5">
                  <a:txBody>
                    <a:bodyPr/>
                    <a:lstStyle/>
                    <a:p>
                      <a:pPr marL="457200" lvl="0" indent="-317500" algn="l" rtl="0">
                        <a:spcBef>
                          <a:spcPts val="0"/>
                        </a:spcBef>
                        <a:spcAft>
                          <a:spcPts val="0"/>
                        </a:spcAft>
                        <a:buClr>
                          <a:schemeClr val="accent6"/>
                        </a:buClr>
                        <a:buSzPts val="1400"/>
                        <a:buFont typeface="Lato"/>
                        <a:buChar char="●"/>
                      </a:pPr>
                      <a:r>
                        <a:rPr lang="en">
                          <a:solidFill>
                            <a:schemeClr val="accent6"/>
                          </a:solidFill>
                          <a:latin typeface="Lato"/>
                          <a:ea typeface="Lato"/>
                          <a:cs typeface="Lato"/>
                          <a:sym typeface="Lato"/>
                        </a:rPr>
                        <a:t>Recipe step</a:t>
                      </a:r>
                      <a:endParaRPr>
                        <a:solidFill>
                          <a:schemeClr val="accent6"/>
                        </a:solidFill>
                        <a:latin typeface="Lato"/>
                        <a:ea typeface="Lato"/>
                        <a:cs typeface="Lato"/>
                        <a:sym typeface="Lato"/>
                      </a:endParaRPr>
                    </a:p>
                    <a:p>
                      <a:pPr marL="457200" lvl="0" indent="-317500" algn="l" rtl="0">
                        <a:spcBef>
                          <a:spcPts val="0"/>
                        </a:spcBef>
                        <a:spcAft>
                          <a:spcPts val="0"/>
                        </a:spcAft>
                        <a:buClr>
                          <a:schemeClr val="accent6"/>
                        </a:buClr>
                        <a:buSzPts val="1400"/>
                        <a:buFont typeface="Lato"/>
                        <a:buChar char="●"/>
                      </a:pPr>
                      <a:r>
                        <a:rPr lang="en">
                          <a:solidFill>
                            <a:schemeClr val="accent6"/>
                          </a:solidFill>
                          <a:latin typeface="Lato"/>
                          <a:ea typeface="Lato"/>
                          <a:cs typeface="Lato"/>
                          <a:sym typeface="Lato"/>
                        </a:rPr>
                        <a:t>Recipe step</a:t>
                      </a:r>
                      <a:endParaRPr>
                        <a:solidFill>
                          <a:schemeClr val="accent6"/>
                        </a:solidFill>
                        <a:latin typeface="Lato"/>
                        <a:ea typeface="Lato"/>
                        <a:cs typeface="Lato"/>
                        <a:sym typeface="Lato"/>
                      </a:endParaRPr>
                    </a:p>
                    <a:p>
                      <a:pPr marL="457200" lvl="0" indent="-317500" algn="l" rtl="0">
                        <a:spcBef>
                          <a:spcPts val="0"/>
                        </a:spcBef>
                        <a:spcAft>
                          <a:spcPts val="0"/>
                        </a:spcAft>
                        <a:buClr>
                          <a:schemeClr val="accent6"/>
                        </a:buClr>
                        <a:buSzPts val="1400"/>
                        <a:buFont typeface="Lato"/>
                        <a:buChar char="●"/>
                      </a:pPr>
                      <a:r>
                        <a:rPr lang="en">
                          <a:solidFill>
                            <a:schemeClr val="accent6"/>
                          </a:solidFill>
                          <a:latin typeface="Lato"/>
                          <a:ea typeface="Lato"/>
                          <a:cs typeface="Lato"/>
                          <a:sym typeface="Lato"/>
                        </a:rPr>
                        <a:t>Recipe step</a:t>
                      </a:r>
                      <a:endParaRPr>
                        <a:solidFill>
                          <a:schemeClr val="accent6"/>
                        </a:solidFill>
                        <a:latin typeface="Lato"/>
                        <a:ea typeface="Lato"/>
                        <a:cs typeface="Lato"/>
                        <a:sym typeface="Lato"/>
                      </a:endParaRPr>
                    </a:p>
                    <a:p>
                      <a:pPr marL="457200" lvl="0" indent="-317500" algn="l" rtl="0">
                        <a:spcBef>
                          <a:spcPts val="0"/>
                        </a:spcBef>
                        <a:spcAft>
                          <a:spcPts val="0"/>
                        </a:spcAft>
                        <a:buClr>
                          <a:schemeClr val="accent6"/>
                        </a:buClr>
                        <a:buSzPts val="1400"/>
                        <a:buFont typeface="Lato"/>
                        <a:buChar char="●"/>
                      </a:pPr>
                      <a:r>
                        <a:rPr lang="en">
                          <a:solidFill>
                            <a:schemeClr val="accent6"/>
                          </a:solidFill>
                          <a:latin typeface="Lato"/>
                          <a:ea typeface="Lato"/>
                          <a:cs typeface="Lato"/>
                          <a:sym typeface="Lato"/>
                        </a:rPr>
                        <a:t>Recipe step</a:t>
                      </a:r>
                      <a:endParaRPr>
                        <a:solidFill>
                          <a:schemeClr val="accent6"/>
                        </a:solidFill>
                        <a:latin typeface="Lato"/>
                        <a:ea typeface="Lato"/>
                        <a:cs typeface="Lato"/>
                        <a:sym typeface="Lato"/>
                      </a:endParaRPr>
                    </a:p>
                    <a:p>
                      <a:pPr marL="457200" lvl="0" indent="-317500" algn="l" rtl="0">
                        <a:spcBef>
                          <a:spcPts val="0"/>
                        </a:spcBef>
                        <a:spcAft>
                          <a:spcPts val="0"/>
                        </a:spcAft>
                        <a:buClr>
                          <a:schemeClr val="accent6"/>
                        </a:buClr>
                        <a:buSzPts val="1400"/>
                        <a:buFont typeface="Lato"/>
                        <a:buChar char="●"/>
                      </a:pPr>
                      <a:r>
                        <a:rPr lang="en">
                          <a:solidFill>
                            <a:schemeClr val="accent6"/>
                          </a:solidFill>
                          <a:latin typeface="Lato"/>
                          <a:ea typeface="Lato"/>
                          <a:cs typeface="Lato"/>
                          <a:sym typeface="Lato"/>
                        </a:rPr>
                        <a:t>Recipe step</a:t>
                      </a:r>
                      <a:endParaRPr>
                        <a:solidFill>
                          <a:schemeClr val="accent6"/>
                        </a:solidFill>
                        <a:latin typeface="Lato"/>
                        <a:ea typeface="Lato"/>
                        <a:cs typeface="Lato"/>
                        <a:sym typeface="Lato"/>
                      </a:endParaRPr>
                    </a:p>
                    <a:p>
                      <a:pPr marL="457200" lvl="0" indent="-317500" algn="l" rtl="0">
                        <a:spcBef>
                          <a:spcPts val="0"/>
                        </a:spcBef>
                        <a:spcAft>
                          <a:spcPts val="0"/>
                        </a:spcAft>
                        <a:buClr>
                          <a:schemeClr val="accent6"/>
                        </a:buClr>
                        <a:buSzPts val="1400"/>
                        <a:buFont typeface="Lato"/>
                        <a:buChar char="●"/>
                      </a:pPr>
                      <a:r>
                        <a:rPr lang="en">
                          <a:solidFill>
                            <a:schemeClr val="accent6"/>
                          </a:solidFill>
                          <a:latin typeface="Lato"/>
                          <a:ea typeface="Lato"/>
                          <a:cs typeface="Lato"/>
                          <a:sym typeface="Lato"/>
                        </a:rPr>
                        <a:t>Recipe step</a:t>
                      </a:r>
                      <a:endParaRPr>
                        <a:solidFill>
                          <a:schemeClr val="accent6"/>
                        </a:solidFill>
                        <a:latin typeface="Lato"/>
                        <a:ea typeface="Lato"/>
                        <a:cs typeface="Lato"/>
                        <a:sym typeface="Lato"/>
                      </a:endParaRPr>
                    </a:p>
                    <a:p>
                      <a:pPr marL="457200" lvl="0" indent="-317500" algn="l" rtl="0">
                        <a:spcBef>
                          <a:spcPts val="0"/>
                        </a:spcBef>
                        <a:spcAft>
                          <a:spcPts val="0"/>
                        </a:spcAft>
                        <a:buClr>
                          <a:schemeClr val="accent6"/>
                        </a:buClr>
                        <a:buSzPts val="1400"/>
                        <a:buFont typeface="Lato"/>
                        <a:buChar char="●"/>
                      </a:pPr>
                      <a:r>
                        <a:rPr lang="en">
                          <a:solidFill>
                            <a:schemeClr val="accent6"/>
                          </a:solidFill>
                          <a:latin typeface="Lato"/>
                          <a:ea typeface="Lato"/>
                          <a:cs typeface="Lato"/>
                          <a:sym typeface="Lato"/>
                        </a:rPr>
                        <a:t>Recipe step</a:t>
                      </a:r>
                      <a:endParaRPr>
                        <a:solidFill>
                          <a:schemeClr val="accent6"/>
                        </a:solidFill>
                        <a:latin typeface="Lato"/>
                        <a:ea typeface="Lato"/>
                        <a:cs typeface="Lato"/>
                        <a:sym typeface="Lato"/>
                      </a:endParaRPr>
                    </a:p>
                    <a:p>
                      <a:pPr marL="457200" lvl="0" indent="-317500" algn="l" rtl="0">
                        <a:spcBef>
                          <a:spcPts val="0"/>
                        </a:spcBef>
                        <a:spcAft>
                          <a:spcPts val="0"/>
                        </a:spcAft>
                        <a:buClr>
                          <a:schemeClr val="accent6"/>
                        </a:buClr>
                        <a:buSzPts val="1400"/>
                        <a:buFont typeface="Lato"/>
                        <a:buChar char="●"/>
                      </a:pPr>
                      <a:r>
                        <a:rPr lang="en">
                          <a:solidFill>
                            <a:schemeClr val="accent6"/>
                          </a:solidFill>
                          <a:latin typeface="Lato"/>
                          <a:ea typeface="Lato"/>
                          <a:cs typeface="Lato"/>
                          <a:sym typeface="Lato"/>
                        </a:rPr>
                        <a:t>Recipe step</a:t>
                      </a:r>
                      <a:endParaRPr>
                        <a:solidFill>
                          <a:schemeClr val="accent6"/>
                        </a:solidFill>
                        <a:latin typeface="Lato"/>
                        <a:ea typeface="Lato"/>
                        <a:cs typeface="Lato"/>
                        <a:sym typeface="La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6"/>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
                          <a:solidFill>
                            <a:schemeClr val="accent6"/>
                          </a:solidFill>
                          <a:latin typeface="Lato"/>
                          <a:ea typeface="Lato"/>
                          <a:cs typeface="Lato"/>
                          <a:sym typeface="Lato"/>
                        </a:rPr>
                        <a:t>100 gr of rice special desserts</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tcPr>
                </a:tc>
                <a:tc vMerge="1">
                  <a:txBody>
                    <a:bodyPr/>
                    <a:lstStyle/>
                    <a:p>
                      <a:endParaRPr lang="pt-BR"/>
                    </a:p>
                  </a:txBody>
                  <a:tcPr/>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
                          <a:solidFill>
                            <a:schemeClr val="accent6"/>
                          </a:solidFill>
                          <a:latin typeface="Lato"/>
                          <a:ea typeface="Lato"/>
                          <a:cs typeface="Lato"/>
                          <a:sym typeface="Lato"/>
                        </a:rPr>
                        <a:t>70 grams of sugar</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tcPr>
                </a:tc>
                <a:tc vMerge="1">
                  <a:txBody>
                    <a:bodyPr/>
                    <a:lstStyle/>
                    <a:p>
                      <a:endParaRPr lang="pt-BR"/>
                    </a:p>
                  </a:txBody>
                  <a:tcPr/>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
                          <a:solidFill>
                            <a:schemeClr val="accent6"/>
                          </a:solidFill>
                          <a:latin typeface="Lato"/>
                          <a:ea typeface="Lato"/>
                          <a:cs typeface="Lato"/>
                          <a:sym typeface="Lato"/>
                        </a:rPr>
                        <a:t>2 pieces of lemon rind</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tcPr>
                </a:tc>
                <a:tc vMerge="1">
                  <a:txBody>
                    <a:bodyPr/>
                    <a:lstStyle/>
                    <a:p>
                      <a:endParaRPr lang="pt-BR"/>
                    </a:p>
                  </a:txBody>
                  <a:tcPr/>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en">
                          <a:solidFill>
                            <a:schemeClr val="accent6"/>
                          </a:solidFill>
                          <a:latin typeface="Lato"/>
                          <a:ea typeface="Lato"/>
                          <a:cs typeface="Lato"/>
                          <a:sym typeface="Lato"/>
                        </a:rPr>
                        <a:t>1 cinnamon stick</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tcPr>
                </a:tc>
                <a:tc vMerge="1">
                  <a:txBody>
                    <a:bodyPr/>
                    <a:lstStyle/>
                    <a:p>
                      <a:endParaRPr lang="pt-BR"/>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sp>
        <p:nvSpPr>
          <p:cNvPr id="1552" name="Google Shape;1552;p73"/>
          <p:cNvSpPr/>
          <p:nvPr/>
        </p:nvSpPr>
        <p:spPr>
          <a:xfrm>
            <a:off x="5977375" y="3919974"/>
            <a:ext cx="2581602" cy="849476"/>
          </a:xfrm>
          <a:custGeom>
            <a:avLst/>
            <a:gdLst/>
            <a:ahLst/>
            <a:cxnLst/>
            <a:rect l="l" t="t" r="r" b="b"/>
            <a:pathLst>
              <a:path w="30100" h="1658" extrusionOk="0">
                <a:moveTo>
                  <a:pt x="15059" y="0"/>
                </a:moveTo>
                <a:cubicBezTo>
                  <a:pt x="6742" y="0"/>
                  <a:pt x="1" y="376"/>
                  <a:pt x="1" y="822"/>
                </a:cubicBezTo>
                <a:cubicBezTo>
                  <a:pt x="1" y="1287"/>
                  <a:pt x="6742" y="1658"/>
                  <a:pt x="15059" y="1658"/>
                </a:cubicBezTo>
                <a:cubicBezTo>
                  <a:pt x="23359" y="1658"/>
                  <a:pt x="30100" y="1287"/>
                  <a:pt x="30100" y="822"/>
                </a:cubicBezTo>
                <a:cubicBezTo>
                  <a:pt x="30100" y="376"/>
                  <a:pt x="23359" y="0"/>
                  <a:pt x="15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3"/>
          <p:cNvSpPr txBox="1">
            <a:spLocks noGrp="1"/>
          </p:cNvSpPr>
          <p:nvPr>
            <p:ph type="title"/>
          </p:nvPr>
        </p:nvSpPr>
        <p:spPr>
          <a:xfrm>
            <a:off x="940144" y="781575"/>
            <a:ext cx="4982700" cy="9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333,000.00</a:t>
            </a:r>
            <a:endParaRPr/>
          </a:p>
        </p:txBody>
      </p:sp>
      <p:sp>
        <p:nvSpPr>
          <p:cNvPr id="1554" name="Google Shape;1554;p73"/>
          <p:cNvSpPr txBox="1">
            <a:spLocks noGrp="1"/>
          </p:cNvSpPr>
          <p:nvPr>
            <p:ph type="subTitle" idx="1"/>
          </p:nvPr>
        </p:nvSpPr>
        <p:spPr>
          <a:xfrm>
            <a:off x="940101" y="1549367"/>
            <a:ext cx="4982700" cy="432900"/>
          </a:xfrm>
          <a:prstGeom prst="rect">
            <a:avLst/>
          </a:prstGeom>
        </p:spPr>
        <p:txBody>
          <a:bodyPr spcFirstLastPara="1" wrap="square" lIns="91425" tIns="91425" rIns="91425" bIns="91425" anchor="t" anchorCtr="0">
            <a:noAutofit/>
          </a:bodyPr>
          <a:lstStyle/>
          <a:p>
            <a:pPr marL="0" lvl="0" indent="-89999" algn="ctr" rtl="0">
              <a:spcBef>
                <a:spcPts val="0"/>
              </a:spcBef>
              <a:spcAft>
                <a:spcPts val="0"/>
              </a:spcAft>
              <a:buNone/>
            </a:pPr>
            <a:r>
              <a:rPr lang="en"/>
              <a:t>The Sun’s mass compared to Earth’s</a:t>
            </a:r>
            <a:endParaRPr/>
          </a:p>
        </p:txBody>
      </p:sp>
      <p:sp>
        <p:nvSpPr>
          <p:cNvPr id="1555" name="Google Shape;1555;p73"/>
          <p:cNvSpPr txBox="1">
            <a:spLocks noGrp="1"/>
          </p:cNvSpPr>
          <p:nvPr>
            <p:ph type="title" idx="2"/>
          </p:nvPr>
        </p:nvSpPr>
        <p:spPr>
          <a:xfrm>
            <a:off x="940212" y="1971430"/>
            <a:ext cx="4982700" cy="9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9h 55m 23s</a:t>
            </a:r>
            <a:endParaRPr/>
          </a:p>
        </p:txBody>
      </p:sp>
      <p:sp>
        <p:nvSpPr>
          <p:cNvPr id="1556" name="Google Shape;1556;p73"/>
          <p:cNvSpPr txBox="1">
            <a:spLocks noGrp="1"/>
          </p:cNvSpPr>
          <p:nvPr>
            <p:ph type="subTitle" idx="3"/>
          </p:nvPr>
        </p:nvSpPr>
        <p:spPr>
          <a:xfrm>
            <a:off x="940075" y="2739183"/>
            <a:ext cx="4982700" cy="43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Jupiter’s rotation period</a:t>
            </a:r>
            <a:endParaRPr/>
          </a:p>
        </p:txBody>
      </p:sp>
      <p:sp>
        <p:nvSpPr>
          <p:cNvPr id="1557" name="Google Shape;1557;p73"/>
          <p:cNvSpPr txBox="1">
            <a:spLocks noGrp="1"/>
          </p:cNvSpPr>
          <p:nvPr>
            <p:ph type="title" idx="4"/>
          </p:nvPr>
        </p:nvSpPr>
        <p:spPr>
          <a:xfrm>
            <a:off x="940212" y="3161236"/>
            <a:ext cx="4982700" cy="9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386,000 km</a:t>
            </a:r>
            <a:endParaRPr/>
          </a:p>
        </p:txBody>
      </p:sp>
      <p:sp>
        <p:nvSpPr>
          <p:cNvPr id="1558" name="Google Shape;1558;p73"/>
          <p:cNvSpPr txBox="1">
            <a:spLocks noGrp="1"/>
          </p:cNvSpPr>
          <p:nvPr>
            <p:ph type="subTitle" idx="5"/>
          </p:nvPr>
        </p:nvSpPr>
        <p:spPr>
          <a:xfrm>
            <a:off x="940101" y="3929000"/>
            <a:ext cx="4982700" cy="43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Distance between Earth and the Moon</a:t>
            </a:r>
            <a:endParaRPr/>
          </a:p>
        </p:txBody>
      </p:sp>
      <p:grpSp>
        <p:nvGrpSpPr>
          <p:cNvPr id="1559" name="Google Shape;1559;p73"/>
          <p:cNvGrpSpPr/>
          <p:nvPr/>
        </p:nvGrpSpPr>
        <p:grpSpPr>
          <a:xfrm>
            <a:off x="6360119" y="1621044"/>
            <a:ext cx="1909611" cy="2927947"/>
            <a:chOff x="6212069" y="1621044"/>
            <a:chExt cx="1909611" cy="2927947"/>
          </a:xfrm>
        </p:grpSpPr>
        <p:grpSp>
          <p:nvGrpSpPr>
            <p:cNvPr id="1560" name="Google Shape;1560;p73"/>
            <p:cNvGrpSpPr/>
            <p:nvPr/>
          </p:nvGrpSpPr>
          <p:grpSpPr>
            <a:xfrm>
              <a:off x="6212069" y="1621044"/>
              <a:ext cx="1909611" cy="2927947"/>
              <a:chOff x="6540199" y="1805877"/>
              <a:chExt cx="1658225" cy="2542504"/>
            </a:xfrm>
          </p:grpSpPr>
          <p:sp>
            <p:nvSpPr>
              <p:cNvPr id="1561" name="Google Shape;1561;p73"/>
              <p:cNvSpPr/>
              <p:nvPr/>
            </p:nvSpPr>
            <p:spPr>
              <a:xfrm>
                <a:off x="6540199" y="2010233"/>
                <a:ext cx="1429603" cy="663523"/>
              </a:xfrm>
              <a:custGeom>
                <a:avLst/>
                <a:gdLst/>
                <a:ahLst/>
                <a:cxnLst/>
                <a:rect l="l" t="t" r="r" b="b"/>
                <a:pathLst>
                  <a:path w="5240" h="2432" extrusionOk="0">
                    <a:moveTo>
                      <a:pt x="695" y="0"/>
                    </a:moveTo>
                    <a:lnTo>
                      <a:pt x="0" y="2432"/>
                    </a:lnTo>
                    <a:lnTo>
                      <a:pt x="4540" y="2432"/>
                    </a:lnTo>
                    <a:lnTo>
                      <a:pt x="52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3"/>
              <p:cNvSpPr/>
              <p:nvPr/>
            </p:nvSpPr>
            <p:spPr>
              <a:xfrm>
                <a:off x="6729812" y="1805877"/>
                <a:ext cx="1239990" cy="206259"/>
              </a:xfrm>
              <a:custGeom>
                <a:avLst/>
                <a:gdLst/>
                <a:ahLst/>
                <a:cxnLst/>
                <a:rect l="l" t="t" r="r" b="b"/>
                <a:pathLst>
                  <a:path w="4545" h="756" extrusionOk="0">
                    <a:moveTo>
                      <a:pt x="389" y="0"/>
                    </a:moveTo>
                    <a:cubicBezTo>
                      <a:pt x="176" y="0"/>
                      <a:pt x="0" y="195"/>
                      <a:pt x="0" y="435"/>
                    </a:cubicBezTo>
                    <a:lnTo>
                      <a:pt x="0" y="755"/>
                    </a:lnTo>
                    <a:lnTo>
                      <a:pt x="4544" y="755"/>
                    </a:lnTo>
                    <a:lnTo>
                      <a:pt x="4544" y="435"/>
                    </a:lnTo>
                    <a:cubicBezTo>
                      <a:pt x="4544" y="195"/>
                      <a:pt x="4369" y="0"/>
                      <a:pt x="4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3"/>
              <p:cNvSpPr/>
              <p:nvPr/>
            </p:nvSpPr>
            <p:spPr>
              <a:xfrm>
                <a:off x="6540199" y="2673475"/>
                <a:ext cx="1238625" cy="1674903"/>
              </a:xfrm>
              <a:custGeom>
                <a:avLst/>
                <a:gdLst/>
                <a:ahLst/>
                <a:cxnLst/>
                <a:rect l="l" t="t" r="r" b="b"/>
                <a:pathLst>
                  <a:path w="4540" h="6139" extrusionOk="0">
                    <a:moveTo>
                      <a:pt x="0" y="1"/>
                    </a:moveTo>
                    <a:lnTo>
                      <a:pt x="0" y="6139"/>
                    </a:lnTo>
                    <a:lnTo>
                      <a:pt x="4540" y="6139"/>
                    </a:lnTo>
                    <a:lnTo>
                      <a:pt x="45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3"/>
              <p:cNvSpPr/>
              <p:nvPr/>
            </p:nvSpPr>
            <p:spPr>
              <a:xfrm>
                <a:off x="7778546" y="2442390"/>
                <a:ext cx="419878" cy="1905990"/>
              </a:xfrm>
              <a:custGeom>
                <a:avLst/>
                <a:gdLst/>
                <a:ahLst/>
                <a:cxnLst/>
                <a:rect l="l" t="t" r="r" b="b"/>
                <a:pathLst>
                  <a:path w="1539" h="6986" extrusionOk="0">
                    <a:moveTo>
                      <a:pt x="1539" y="0"/>
                    </a:moveTo>
                    <a:lnTo>
                      <a:pt x="1" y="848"/>
                    </a:lnTo>
                    <a:lnTo>
                      <a:pt x="1" y="6986"/>
                    </a:lnTo>
                    <a:lnTo>
                      <a:pt x="1539" y="5833"/>
                    </a:lnTo>
                    <a:lnTo>
                      <a:pt x="15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3"/>
              <p:cNvSpPr/>
              <p:nvPr/>
            </p:nvSpPr>
            <p:spPr>
              <a:xfrm>
                <a:off x="7778546" y="2010233"/>
                <a:ext cx="419878" cy="663523"/>
              </a:xfrm>
              <a:custGeom>
                <a:avLst/>
                <a:gdLst/>
                <a:ahLst/>
                <a:cxnLst/>
                <a:rect l="l" t="t" r="r" b="b"/>
                <a:pathLst>
                  <a:path w="1539" h="2432" extrusionOk="0">
                    <a:moveTo>
                      <a:pt x="700" y="0"/>
                    </a:moveTo>
                    <a:lnTo>
                      <a:pt x="1" y="2432"/>
                    </a:lnTo>
                    <a:lnTo>
                      <a:pt x="1539" y="1584"/>
                    </a:lnTo>
                    <a:lnTo>
                      <a:pt x="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3"/>
              <p:cNvSpPr/>
              <p:nvPr/>
            </p:nvSpPr>
            <p:spPr>
              <a:xfrm>
                <a:off x="7778546" y="2227676"/>
                <a:ext cx="419878" cy="446077"/>
              </a:xfrm>
              <a:custGeom>
                <a:avLst/>
                <a:gdLst/>
                <a:ahLst/>
                <a:cxnLst/>
                <a:rect l="l" t="t" r="r" b="b"/>
                <a:pathLst>
                  <a:path w="1539" h="1635" extrusionOk="0">
                    <a:moveTo>
                      <a:pt x="469" y="0"/>
                    </a:moveTo>
                    <a:lnTo>
                      <a:pt x="1" y="1635"/>
                    </a:lnTo>
                    <a:lnTo>
                      <a:pt x="1" y="1635"/>
                    </a:lnTo>
                    <a:lnTo>
                      <a:pt x="1539" y="787"/>
                    </a:lnTo>
                    <a:lnTo>
                      <a:pt x="4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3"/>
              <p:cNvSpPr/>
              <p:nvPr/>
            </p:nvSpPr>
            <p:spPr>
              <a:xfrm>
                <a:off x="7151597" y="1805877"/>
                <a:ext cx="18279" cy="206259"/>
              </a:xfrm>
              <a:custGeom>
                <a:avLst/>
                <a:gdLst/>
                <a:ahLst/>
                <a:cxnLst/>
                <a:rect l="l" t="t" r="r" b="b"/>
                <a:pathLst>
                  <a:path w="67" h="756" extrusionOk="0">
                    <a:moveTo>
                      <a:pt x="20" y="0"/>
                    </a:moveTo>
                    <a:lnTo>
                      <a:pt x="1" y="755"/>
                    </a:lnTo>
                    <a:lnTo>
                      <a:pt x="43" y="755"/>
                    </a:lnTo>
                    <a:lnTo>
                      <a:pt x="66" y="0"/>
                    </a:ln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3"/>
              <p:cNvSpPr/>
              <p:nvPr/>
            </p:nvSpPr>
            <p:spPr>
              <a:xfrm>
                <a:off x="7217621" y="1805877"/>
                <a:ext cx="14187" cy="206259"/>
              </a:xfrm>
              <a:custGeom>
                <a:avLst/>
                <a:gdLst/>
                <a:ahLst/>
                <a:cxnLst/>
                <a:rect l="l" t="t" r="r" b="b"/>
                <a:pathLst>
                  <a:path w="52" h="756" extrusionOk="0">
                    <a:moveTo>
                      <a:pt x="9" y="0"/>
                    </a:moveTo>
                    <a:lnTo>
                      <a:pt x="0" y="755"/>
                    </a:lnTo>
                    <a:lnTo>
                      <a:pt x="41" y="755"/>
                    </a:lnTo>
                    <a:lnTo>
                      <a:pt x="51" y="0"/>
                    </a:ln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3"/>
              <p:cNvSpPr/>
              <p:nvPr/>
            </p:nvSpPr>
            <p:spPr>
              <a:xfrm>
                <a:off x="7071114" y="1805877"/>
                <a:ext cx="17734" cy="206259"/>
              </a:xfrm>
              <a:custGeom>
                <a:avLst/>
                <a:gdLst/>
                <a:ahLst/>
                <a:cxnLst/>
                <a:rect l="l" t="t" r="r" b="b"/>
                <a:pathLst>
                  <a:path w="65" h="756" extrusionOk="0">
                    <a:moveTo>
                      <a:pt x="22" y="0"/>
                    </a:moveTo>
                    <a:lnTo>
                      <a:pt x="0" y="755"/>
                    </a:lnTo>
                    <a:lnTo>
                      <a:pt x="46" y="755"/>
                    </a:lnTo>
                    <a:lnTo>
                      <a:pt x="65" y="0"/>
                    </a:ln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3"/>
              <p:cNvSpPr/>
              <p:nvPr/>
            </p:nvSpPr>
            <p:spPr>
              <a:xfrm>
                <a:off x="7292102" y="1805877"/>
                <a:ext cx="14187" cy="206259"/>
              </a:xfrm>
              <a:custGeom>
                <a:avLst/>
                <a:gdLst/>
                <a:ahLst/>
                <a:cxnLst/>
                <a:rect l="l" t="t" r="r" b="b"/>
                <a:pathLst>
                  <a:path w="52" h="756" extrusionOk="0">
                    <a:moveTo>
                      <a:pt x="5" y="0"/>
                    </a:moveTo>
                    <a:lnTo>
                      <a:pt x="1" y="755"/>
                    </a:lnTo>
                    <a:lnTo>
                      <a:pt x="46" y="755"/>
                    </a:lnTo>
                    <a:lnTo>
                      <a:pt x="52" y="0"/>
                    </a:ln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3"/>
              <p:cNvSpPr/>
              <p:nvPr/>
            </p:nvSpPr>
            <p:spPr>
              <a:xfrm>
                <a:off x="7365218" y="1805877"/>
                <a:ext cx="16915" cy="206259"/>
              </a:xfrm>
              <a:custGeom>
                <a:avLst/>
                <a:gdLst/>
                <a:ahLst/>
                <a:cxnLst/>
                <a:rect l="l" t="t" r="r" b="b"/>
                <a:pathLst>
                  <a:path w="62" h="756" extrusionOk="0">
                    <a:moveTo>
                      <a:pt x="15" y="0"/>
                    </a:moveTo>
                    <a:lnTo>
                      <a:pt x="1" y="755"/>
                    </a:lnTo>
                    <a:lnTo>
                      <a:pt x="43" y="755"/>
                    </a:lnTo>
                    <a:lnTo>
                      <a:pt x="62" y="0"/>
                    </a:ln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3"/>
              <p:cNvSpPr/>
              <p:nvPr/>
            </p:nvSpPr>
            <p:spPr>
              <a:xfrm>
                <a:off x="6906602" y="1805877"/>
                <a:ext cx="20462" cy="206259"/>
              </a:xfrm>
              <a:custGeom>
                <a:avLst/>
                <a:gdLst/>
                <a:ahLst/>
                <a:cxnLst/>
                <a:rect l="l" t="t" r="r" b="b"/>
                <a:pathLst>
                  <a:path w="75" h="756" extrusionOk="0">
                    <a:moveTo>
                      <a:pt x="33" y="0"/>
                    </a:moveTo>
                    <a:lnTo>
                      <a:pt x="0" y="755"/>
                    </a:lnTo>
                    <a:lnTo>
                      <a:pt x="42" y="755"/>
                    </a:lnTo>
                    <a:lnTo>
                      <a:pt x="75" y="0"/>
                    </a:ln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3"/>
              <p:cNvSpPr/>
              <p:nvPr/>
            </p:nvSpPr>
            <p:spPr>
              <a:xfrm>
                <a:off x="7005091" y="1805877"/>
                <a:ext cx="21826" cy="206259"/>
              </a:xfrm>
              <a:custGeom>
                <a:avLst/>
                <a:gdLst/>
                <a:ahLst/>
                <a:cxnLst/>
                <a:rect l="l" t="t" r="r" b="b"/>
                <a:pathLst>
                  <a:path w="80" h="756" extrusionOk="0">
                    <a:moveTo>
                      <a:pt x="33" y="0"/>
                    </a:moveTo>
                    <a:lnTo>
                      <a:pt x="1" y="755"/>
                    </a:lnTo>
                    <a:lnTo>
                      <a:pt x="47" y="755"/>
                    </a:lnTo>
                    <a:lnTo>
                      <a:pt x="80" y="0"/>
                    </a:ln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3"/>
              <p:cNvSpPr/>
              <p:nvPr/>
            </p:nvSpPr>
            <p:spPr>
              <a:xfrm>
                <a:off x="6833212" y="1805877"/>
                <a:ext cx="29465" cy="206259"/>
              </a:xfrm>
              <a:custGeom>
                <a:avLst/>
                <a:gdLst/>
                <a:ahLst/>
                <a:cxnLst/>
                <a:rect l="l" t="t" r="r" b="b"/>
                <a:pathLst>
                  <a:path w="108" h="756" extrusionOk="0">
                    <a:moveTo>
                      <a:pt x="60" y="0"/>
                    </a:moveTo>
                    <a:lnTo>
                      <a:pt x="0" y="755"/>
                    </a:lnTo>
                    <a:lnTo>
                      <a:pt x="47" y="755"/>
                    </a:lnTo>
                    <a:lnTo>
                      <a:pt x="107" y="0"/>
                    </a:ln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3"/>
              <p:cNvSpPr/>
              <p:nvPr/>
            </p:nvSpPr>
            <p:spPr>
              <a:xfrm>
                <a:off x="7853300" y="1805877"/>
                <a:ext cx="14187" cy="206259"/>
              </a:xfrm>
              <a:custGeom>
                <a:avLst/>
                <a:gdLst/>
                <a:ahLst/>
                <a:cxnLst/>
                <a:rect l="l" t="t" r="r" b="b"/>
                <a:pathLst>
                  <a:path w="52" h="756" extrusionOk="0">
                    <a:moveTo>
                      <a:pt x="5" y="0"/>
                    </a:moveTo>
                    <a:lnTo>
                      <a:pt x="0" y="755"/>
                    </a:lnTo>
                    <a:lnTo>
                      <a:pt x="46" y="755"/>
                    </a:lnTo>
                    <a:lnTo>
                      <a:pt x="52" y="0"/>
                    </a:ln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3"/>
              <p:cNvSpPr/>
              <p:nvPr/>
            </p:nvSpPr>
            <p:spPr>
              <a:xfrm>
                <a:off x="7792733" y="1805877"/>
                <a:ext cx="18825" cy="206259"/>
              </a:xfrm>
              <a:custGeom>
                <a:avLst/>
                <a:gdLst/>
                <a:ahLst/>
                <a:cxnLst/>
                <a:rect l="l" t="t" r="r" b="b"/>
                <a:pathLst>
                  <a:path w="69" h="756" extrusionOk="0">
                    <a:moveTo>
                      <a:pt x="23" y="0"/>
                    </a:moveTo>
                    <a:lnTo>
                      <a:pt x="0" y="755"/>
                    </a:lnTo>
                    <a:lnTo>
                      <a:pt x="46" y="755"/>
                    </a:lnTo>
                    <a:lnTo>
                      <a:pt x="69" y="0"/>
                    </a:ln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3"/>
              <p:cNvSpPr/>
              <p:nvPr/>
            </p:nvSpPr>
            <p:spPr>
              <a:xfrm>
                <a:off x="7910047" y="1818154"/>
                <a:ext cx="12823" cy="193982"/>
              </a:xfrm>
              <a:custGeom>
                <a:avLst/>
                <a:gdLst/>
                <a:ahLst/>
                <a:cxnLst/>
                <a:rect l="l" t="t" r="r" b="b"/>
                <a:pathLst>
                  <a:path w="47" h="711" extrusionOk="0">
                    <a:moveTo>
                      <a:pt x="0" y="1"/>
                    </a:moveTo>
                    <a:lnTo>
                      <a:pt x="0" y="710"/>
                    </a:lnTo>
                    <a:lnTo>
                      <a:pt x="47" y="710"/>
                    </a:lnTo>
                    <a:lnTo>
                      <a:pt x="47" y="29"/>
                    </a:lnTo>
                    <a:cubicBezTo>
                      <a:pt x="33" y="20"/>
                      <a:pt x="15" y="11"/>
                      <a:pt x="0" y="1"/>
                    </a:cubicBez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3"/>
              <p:cNvSpPr/>
              <p:nvPr/>
            </p:nvSpPr>
            <p:spPr>
              <a:xfrm>
                <a:off x="7729165" y="1805877"/>
                <a:ext cx="16915" cy="206259"/>
              </a:xfrm>
              <a:custGeom>
                <a:avLst/>
                <a:gdLst/>
                <a:ahLst/>
                <a:cxnLst/>
                <a:rect l="l" t="t" r="r" b="b"/>
                <a:pathLst>
                  <a:path w="62" h="756" extrusionOk="0">
                    <a:moveTo>
                      <a:pt x="15" y="0"/>
                    </a:moveTo>
                    <a:lnTo>
                      <a:pt x="1" y="755"/>
                    </a:lnTo>
                    <a:lnTo>
                      <a:pt x="47" y="755"/>
                    </a:lnTo>
                    <a:lnTo>
                      <a:pt x="62" y="0"/>
                    </a:ln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3"/>
              <p:cNvSpPr/>
              <p:nvPr/>
            </p:nvSpPr>
            <p:spPr>
              <a:xfrm>
                <a:off x="7443792" y="1805877"/>
                <a:ext cx="12823" cy="206259"/>
              </a:xfrm>
              <a:custGeom>
                <a:avLst/>
                <a:gdLst/>
                <a:ahLst/>
                <a:cxnLst/>
                <a:rect l="l" t="t" r="r" b="b"/>
                <a:pathLst>
                  <a:path w="47" h="756" extrusionOk="0">
                    <a:moveTo>
                      <a:pt x="0" y="0"/>
                    </a:moveTo>
                    <a:lnTo>
                      <a:pt x="0" y="755"/>
                    </a:lnTo>
                    <a:lnTo>
                      <a:pt x="46" y="755"/>
                    </a:lnTo>
                    <a:lnTo>
                      <a:pt x="42" y="0"/>
                    </a:ln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3"/>
              <p:cNvSpPr/>
              <p:nvPr/>
            </p:nvSpPr>
            <p:spPr>
              <a:xfrm>
                <a:off x="6773737" y="1817063"/>
                <a:ext cx="18279" cy="195073"/>
              </a:xfrm>
              <a:custGeom>
                <a:avLst/>
                <a:gdLst/>
                <a:ahLst/>
                <a:cxnLst/>
                <a:rect l="l" t="t" r="r" b="b"/>
                <a:pathLst>
                  <a:path w="67" h="715" extrusionOk="0">
                    <a:moveTo>
                      <a:pt x="66" y="0"/>
                    </a:moveTo>
                    <a:lnTo>
                      <a:pt x="66" y="0"/>
                    </a:lnTo>
                    <a:cubicBezTo>
                      <a:pt x="52" y="10"/>
                      <a:pt x="34" y="19"/>
                      <a:pt x="19" y="28"/>
                    </a:cubicBezTo>
                    <a:lnTo>
                      <a:pt x="0" y="714"/>
                    </a:lnTo>
                    <a:lnTo>
                      <a:pt x="47" y="714"/>
                    </a:lnTo>
                    <a:lnTo>
                      <a:pt x="66" y="0"/>
                    </a:ln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3"/>
              <p:cNvSpPr/>
              <p:nvPr/>
            </p:nvSpPr>
            <p:spPr>
              <a:xfrm>
                <a:off x="7673782" y="1805877"/>
                <a:ext cx="15278" cy="206259"/>
              </a:xfrm>
              <a:custGeom>
                <a:avLst/>
                <a:gdLst/>
                <a:ahLst/>
                <a:cxnLst/>
                <a:rect l="l" t="t" r="r" b="b"/>
                <a:pathLst>
                  <a:path w="56" h="756" extrusionOk="0">
                    <a:moveTo>
                      <a:pt x="9" y="0"/>
                    </a:moveTo>
                    <a:lnTo>
                      <a:pt x="0" y="755"/>
                    </a:lnTo>
                    <a:lnTo>
                      <a:pt x="47" y="755"/>
                    </a:lnTo>
                    <a:lnTo>
                      <a:pt x="56" y="0"/>
                    </a:ln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73"/>
              <p:cNvSpPr/>
              <p:nvPr/>
            </p:nvSpPr>
            <p:spPr>
              <a:xfrm>
                <a:off x="7522092" y="1805877"/>
                <a:ext cx="12823" cy="206259"/>
              </a:xfrm>
              <a:custGeom>
                <a:avLst/>
                <a:gdLst/>
                <a:ahLst/>
                <a:cxnLst/>
                <a:rect l="l" t="t" r="r" b="b"/>
                <a:pathLst>
                  <a:path w="47" h="756" extrusionOk="0">
                    <a:moveTo>
                      <a:pt x="0" y="0"/>
                    </a:moveTo>
                    <a:lnTo>
                      <a:pt x="0" y="755"/>
                    </a:lnTo>
                    <a:lnTo>
                      <a:pt x="43" y="755"/>
                    </a:lnTo>
                    <a:lnTo>
                      <a:pt x="47" y="0"/>
                    </a:ln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73"/>
              <p:cNvSpPr/>
              <p:nvPr/>
            </p:nvSpPr>
            <p:spPr>
              <a:xfrm>
                <a:off x="7601757" y="1805877"/>
                <a:ext cx="11459" cy="206259"/>
              </a:xfrm>
              <a:custGeom>
                <a:avLst/>
                <a:gdLst/>
                <a:ahLst/>
                <a:cxnLst/>
                <a:rect l="l" t="t" r="r" b="b"/>
                <a:pathLst>
                  <a:path w="42" h="756" extrusionOk="0">
                    <a:moveTo>
                      <a:pt x="1" y="0"/>
                    </a:moveTo>
                    <a:lnTo>
                      <a:pt x="1" y="755"/>
                    </a:lnTo>
                    <a:lnTo>
                      <a:pt x="42" y="755"/>
                    </a:lnTo>
                    <a:lnTo>
                      <a:pt x="42" y="0"/>
                    </a:ln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3"/>
              <p:cNvSpPr/>
              <p:nvPr/>
            </p:nvSpPr>
            <p:spPr>
              <a:xfrm>
                <a:off x="6540199" y="2949302"/>
                <a:ext cx="1238625" cy="634603"/>
              </a:xfrm>
              <a:custGeom>
                <a:avLst/>
                <a:gdLst/>
                <a:ahLst/>
                <a:cxnLst/>
                <a:rect l="l" t="t" r="r" b="b"/>
                <a:pathLst>
                  <a:path w="4540" h="2326" extrusionOk="0">
                    <a:moveTo>
                      <a:pt x="23" y="0"/>
                    </a:moveTo>
                    <a:cubicBezTo>
                      <a:pt x="15" y="0"/>
                      <a:pt x="8" y="0"/>
                      <a:pt x="0" y="0"/>
                    </a:cubicBezTo>
                    <a:lnTo>
                      <a:pt x="0" y="1955"/>
                    </a:lnTo>
                    <a:cubicBezTo>
                      <a:pt x="148" y="1880"/>
                      <a:pt x="296" y="1803"/>
                      <a:pt x="445" y="1728"/>
                    </a:cubicBezTo>
                    <a:cubicBezTo>
                      <a:pt x="554" y="1671"/>
                      <a:pt x="676" y="1615"/>
                      <a:pt x="792" y="1615"/>
                    </a:cubicBezTo>
                    <a:cubicBezTo>
                      <a:pt x="838" y="1615"/>
                      <a:pt x="883" y="1624"/>
                      <a:pt x="927" y="1645"/>
                    </a:cubicBezTo>
                    <a:cubicBezTo>
                      <a:pt x="1074" y="1719"/>
                      <a:pt x="1149" y="1904"/>
                      <a:pt x="1265" y="2029"/>
                    </a:cubicBezTo>
                    <a:cubicBezTo>
                      <a:pt x="1388" y="2163"/>
                      <a:pt x="1565" y="2223"/>
                      <a:pt x="1739" y="2223"/>
                    </a:cubicBezTo>
                    <a:cubicBezTo>
                      <a:pt x="1788" y="2223"/>
                      <a:pt x="1837" y="2219"/>
                      <a:pt x="1885" y="2209"/>
                    </a:cubicBezTo>
                    <a:cubicBezTo>
                      <a:pt x="2107" y="2168"/>
                      <a:pt x="2307" y="2043"/>
                      <a:pt x="2492" y="1908"/>
                    </a:cubicBezTo>
                    <a:cubicBezTo>
                      <a:pt x="2622" y="1816"/>
                      <a:pt x="2747" y="1714"/>
                      <a:pt x="2891" y="1654"/>
                    </a:cubicBezTo>
                    <a:cubicBezTo>
                      <a:pt x="2961" y="1626"/>
                      <a:pt x="3037" y="1609"/>
                      <a:pt x="3112" y="1609"/>
                    </a:cubicBezTo>
                    <a:cubicBezTo>
                      <a:pt x="3189" y="1609"/>
                      <a:pt x="3265" y="1628"/>
                      <a:pt x="3330" y="1672"/>
                    </a:cubicBezTo>
                    <a:cubicBezTo>
                      <a:pt x="3539" y="1803"/>
                      <a:pt x="3599" y="2117"/>
                      <a:pt x="3803" y="2256"/>
                    </a:cubicBezTo>
                    <a:cubicBezTo>
                      <a:pt x="3879" y="2306"/>
                      <a:pt x="3963" y="2325"/>
                      <a:pt x="4051" y="2325"/>
                    </a:cubicBezTo>
                    <a:cubicBezTo>
                      <a:pt x="4173" y="2325"/>
                      <a:pt x="4301" y="2289"/>
                      <a:pt x="4420" y="2252"/>
                    </a:cubicBezTo>
                    <a:cubicBezTo>
                      <a:pt x="4461" y="2237"/>
                      <a:pt x="4498" y="2228"/>
                      <a:pt x="4540" y="2214"/>
                    </a:cubicBezTo>
                    <a:lnTo>
                      <a:pt x="4540" y="445"/>
                    </a:lnTo>
                    <a:cubicBezTo>
                      <a:pt x="4432" y="483"/>
                      <a:pt x="4318" y="506"/>
                      <a:pt x="4205" y="506"/>
                    </a:cubicBezTo>
                    <a:cubicBezTo>
                      <a:pt x="4114" y="506"/>
                      <a:pt x="4024" y="491"/>
                      <a:pt x="3937" y="458"/>
                    </a:cubicBezTo>
                    <a:cubicBezTo>
                      <a:pt x="3659" y="362"/>
                      <a:pt x="3441" y="88"/>
                      <a:pt x="3150" y="37"/>
                    </a:cubicBezTo>
                    <a:cubicBezTo>
                      <a:pt x="3118" y="31"/>
                      <a:pt x="3086" y="29"/>
                      <a:pt x="3054" y="29"/>
                    </a:cubicBezTo>
                    <a:cubicBezTo>
                      <a:pt x="2796" y="29"/>
                      <a:pt x="2548" y="201"/>
                      <a:pt x="2330" y="371"/>
                    </a:cubicBezTo>
                    <a:cubicBezTo>
                      <a:pt x="2105" y="538"/>
                      <a:pt x="1857" y="715"/>
                      <a:pt x="1597" y="715"/>
                    </a:cubicBezTo>
                    <a:cubicBezTo>
                      <a:pt x="1569" y="715"/>
                      <a:pt x="1539" y="713"/>
                      <a:pt x="1510" y="708"/>
                    </a:cubicBezTo>
                    <a:cubicBezTo>
                      <a:pt x="1218" y="663"/>
                      <a:pt x="1001" y="398"/>
                      <a:pt x="751" y="227"/>
                    </a:cubicBezTo>
                    <a:cubicBezTo>
                      <a:pt x="535" y="74"/>
                      <a:pt x="279" y="0"/>
                      <a:pt x="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3"/>
              <p:cNvSpPr/>
              <p:nvPr/>
            </p:nvSpPr>
            <p:spPr>
              <a:xfrm>
                <a:off x="7778546" y="2767873"/>
                <a:ext cx="419878" cy="781931"/>
              </a:xfrm>
              <a:custGeom>
                <a:avLst/>
                <a:gdLst/>
                <a:ahLst/>
                <a:cxnLst/>
                <a:rect l="l" t="t" r="r" b="b"/>
                <a:pathLst>
                  <a:path w="1539" h="2866" extrusionOk="0">
                    <a:moveTo>
                      <a:pt x="950" y="0"/>
                    </a:moveTo>
                    <a:cubicBezTo>
                      <a:pt x="816" y="0"/>
                      <a:pt x="681" y="95"/>
                      <a:pt x="593" y="216"/>
                    </a:cubicBezTo>
                    <a:cubicBezTo>
                      <a:pt x="482" y="373"/>
                      <a:pt x="422" y="563"/>
                      <a:pt x="339" y="739"/>
                    </a:cubicBezTo>
                    <a:cubicBezTo>
                      <a:pt x="260" y="897"/>
                      <a:pt x="149" y="1050"/>
                      <a:pt x="1" y="1106"/>
                    </a:cubicBezTo>
                    <a:lnTo>
                      <a:pt x="1" y="2866"/>
                    </a:lnTo>
                    <a:cubicBezTo>
                      <a:pt x="256" y="2718"/>
                      <a:pt x="478" y="2500"/>
                      <a:pt x="649" y="2240"/>
                    </a:cubicBezTo>
                    <a:cubicBezTo>
                      <a:pt x="715" y="2143"/>
                      <a:pt x="775" y="2032"/>
                      <a:pt x="854" y="1948"/>
                    </a:cubicBezTo>
                    <a:cubicBezTo>
                      <a:pt x="926" y="1866"/>
                      <a:pt x="1028" y="1804"/>
                      <a:pt x="1131" y="1804"/>
                    </a:cubicBezTo>
                    <a:cubicBezTo>
                      <a:pt x="1139" y="1804"/>
                      <a:pt x="1146" y="1804"/>
                      <a:pt x="1154" y="1805"/>
                    </a:cubicBezTo>
                    <a:cubicBezTo>
                      <a:pt x="1284" y="1818"/>
                      <a:pt x="1386" y="1934"/>
                      <a:pt x="1502" y="2004"/>
                    </a:cubicBezTo>
                    <a:cubicBezTo>
                      <a:pt x="1511" y="2013"/>
                      <a:pt x="1525" y="2017"/>
                      <a:pt x="1539" y="2027"/>
                    </a:cubicBezTo>
                    <a:lnTo>
                      <a:pt x="1539" y="443"/>
                    </a:lnTo>
                    <a:cubicBezTo>
                      <a:pt x="1478" y="420"/>
                      <a:pt x="1427" y="387"/>
                      <a:pt x="1382" y="341"/>
                    </a:cubicBezTo>
                    <a:cubicBezTo>
                      <a:pt x="1271" y="238"/>
                      <a:pt x="1192" y="82"/>
                      <a:pt x="1057" y="22"/>
                    </a:cubicBezTo>
                    <a:cubicBezTo>
                      <a:pt x="1022" y="7"/>
                      <a:pt x="986" y="0"/>
                      <a:pt x="950" y="0"/>
                    </a:cubicBezTo>
                    <a:close/>
                  </a:path>
                </a:pathLst>
              </a:custGeom>
              <a:solidFill>
                <a:srgbClr val="FA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3"/>
              <p:cNvSpPr/>
              <p:nvPr/>
            </p:nvSpPr>
            <p:spPr>
              <a:xfrm>
                <a:off x="7778546" y="2767873"/>
                <a:ext cx="419878" cy="781931"/>
              </a:xfrm>
              <a:custGeom>
                <a:avLst/>
                <a:gdLst/>
                <a:ahLst/>
                <a:cxnLst/>
                <a:rect l="l" t="t" r="r" b="b"/>
                <a:pathLst>
                  <a:path w="1539" h="2866" extrusionOk="0">
                    <a:moveTo>
                      <a:pt x="950" y="0"/>
                    </a:moveTo>
                    <a:cubicBezTo>
                      <a:pt x="816" y="0"/>
                      <a:pt x="681" y="95"/>
                      <a:pt x="593" y="216"/>
                    </a:cubicBezTo>
                    <a:cubicBezTo>
                      <a:pt x="482" y="373"/>
                      <a:pt x="422" y="563"/>
                      <a:pt x="339" y="739"/>
                    </a:cubicBezTo>
                    <a:cubicBezTo>
                      <a:pt x="260" y="897"/>
                      <a:pt x="149" y="1050"/>
                      <a:pt x="1" y="1106"/>
                    </a:cubicBezTo>
                    <a:lnTo>
                      <a:pt x="1" y="2866"/>
                    </a:lnTo>
                    <a:cubicBezTo>
                      <a:pt x="256" y="2718"/>
                      <a:pt x="478" y="2500"/>
                      <a:pt x="649" y="2240"/>
                    </a:cubicBezTo>
                    <a:cubicBezTo>
                      <a:pt x="715" y="2143"/>
                      <a:pt x="775" y="2032"/>
                      <a:pt x="854" y="1948"/>
                    </a:cubicBezTo>
                    <a:cubicBezTo>
                      <a:pt x="926" y="1866"/>
                      <a:pt x="1028" y="1804"/>
                      <a:pt x="1131" y="1804"/>
                    </a:cubicBezTo>
                    <a:cubicBezTo>
                      <a:pt x="1139" y="1804"/>
                      <a:pt x="1146" y="1804"/>
                      <a:pt x="1154" y="1805"/>
                    </a:cubicBezTo>
                    <a:cubicBezTo>
                      <a:pt x="1284" y="1818"/>
                      <a:pt x="1386" y="1934"/>
                      <a:pt x="1502" y="2004"/>
                    </a:cubicBezTo>
                    <a:cubicBezTo>
                      <a:pt x="1511" y="2013"/>
                      <a:pt x="1525" y="2017"/>
                      <a:pt x="1539" y="2027"/>
                    </a:cubicBezTo>
                    <a:lnTo>
                      <a:pt x="1539" y="443"/>
                    </a:lnTo>
                    <a:cubicBezTo>
                      <a:pt x="1478" y="420"/>
                      <a:pt x="1427" y="387"/>
                      <a:pt x="1382" y="341"/>
                    </a:cubicBezTo>
                    <a:cubicBezTo>
                      <a:pt x="1271" y="238"/>
                      <a:pt x="1192" y="82"/>
                      <a:pt x="1057" y="22"/>
                    </a:cubicBezTo>
                    <a:cubicBezTo>
                      <a:pt x="1022" y="7"/>
                      <a:pt x="986" y="0"/>
                      <a:pt x="9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7" name="Google Shape;1587;p73"/>
            <p:cNvSpPr/>
            <p:nvPr/>
          </p:nvSpPr>
          <p:spPr>
            <a:xfrm rot="7711206">
              <a:off x="6278462" y="3506231"/>
              <a:ext cx="298379" cy="202232"/>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73"/>
            <p:cNvSpPr/>
            <p:nvPr/>
          </p:nvSpPr>
          <p:spPr>
            <a:xfrm rot="7711206">
              <a:off x="6622512" y="2838931"/>
              <a:ext cx="298379" cy="202232"/>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3"/>
            <p:cNvSpPr/>
            <p:nvPr/>
          </p:nvSpPr>
          <p:spPr>
            <a:xfrm rot="7711206">
              <a:off x="7082312" y="4065506"/>
              <a:ext cx="298379" cy="202232"/>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93"/>
        <p:cNvGrpSpPr/>
        <p:nvPr/>
      </p:nvGrpSpPr>
      <p:grpSpPr>
        <a:xfrm>
          <a:off x="0" y="0"/>
          <a:ext cx="0" cy="0"/>
          <a:chOff x="0" y="0"/>
          <a:chExt cx="0" cy="0"/>
        </a:xfrm>
      </p:grpSpPr>
      <p:sp>
        <p:nvSpPr>
          <p:cNvPr id="1594" name="Google Shape;1594;p74"/>
          <p:cNvSpPr/>
          <p:nvPr/>
        </p:nvSpPr>
        <p:spPr>
          <a:xfrm rot="10800000" flipH="1">
            <a:off x="896175" y="1558649"/>
            <a:ext cx="4036869" cy="2797752"/>
          </a:xfrm>
          <a:custGeom>
            <a:avLst/>
            <a:gdLst/>
            <a:ahLst/>
            <a:cxnLst/>
            <a:rect l="l" t="t" r="r" b="b"/>
            <a:pathLst>
              <a:path w="27805" h="15479" extrusionOk="0">
                <a:moveTo>
                  <a:pt x="7126" y="1"/>
                </a:moveTo>
                <a:cubicBezTo>
                  <a:pt x="5779" y="1"/>
                  <a:pt x="4507" y="474"/>
                  <a:pt x="3629" y="990"/>
                </a:cubicBezTo>
                <a:cubicBezTo>
                  <a:pt x="2736" y="1508"/>
                  <a:pt x="1116" y="2793"/>
                  <a:pt x="781" y="3945"/>
                </a:cubicBezTo>
                <a:cubicBezTo>
                  <a:pt x="0" y="6770"/>
                  <a:pt x="4928" y="6382"/>
                  <a:pt x="2884" y="9971"/>
                </a:cubicBezTo>
                <a:cubicBezTo>
                  <a:pt x="857" y="13560"/>
                  <a:pt x="9021" y="15363"/>
                  <a:pt x="12780" y="15475"/>
                </a:cubicBezTo>
                <a:cubicBezTo>
                  <a:pt x="12886" y="15477"/>
                  <a:pt x="12994" y="15479"/>
                  <a:pt x="13104" y="15479"/>
                </a:cubicBezTo>
                <a:cubicBezTo>
                  <a:pt x="16559" y="15479"/>
                  <a:pt x="21317" y="14041"/>
                  <a:pt x="24367" y="11069"/>
                </a:cubicBezTo>
                <a:cubicBezTo>
                  <a:pt x="27804" y="7721"/>
                  <a:pt x="24680" y="2195"/>
                  <a:pt x="21443" y="1173"/>
                </a:cubicBezTo>
                <a:cubicBezTo>
                  <a:pt x="21020" y="1038"/>
                  <a:pt x="20623" y="985"/>
                  <a:pt x="20234" y="985"/>
                </a:cubicBezTo>
                <a:cubicBezTo>
                  <a:pt x="18736" y="985"/>
                  <a:pt x="17357" y="1777"/>
                  <a:pt x="15028" y="1777"/>
                </a:cubicBezTo>
                <a:cubicBezTo>
                  <a:pt x="13532" y="1777"/>
                  <a:pt x="11643" y="1449"/>
                  <a:pt x="9079" y="374"/>
                </a:cubicBezTo>
                <a:cubicBezTo>
                  <a:pt x="8434" y="109"/>
                  <a:pt x="7772" y="1"/>
                  <a:pt x="7126" y="1"/>
                </a:cubicBezTo>
                <a:close/>
              </a:path>
            </a:pathLst>
          </a:custGeom>
          <a:solidFill>
            <a:srgbClr val="002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4"/>
          <p:cNvSpPr txBox="1">
            <a:spLocks noGrp="1"/>
          </p:cNvSpPr>
          <p:nvPr>
            <p:ph type="title"/>
          </p:nvPr>
        </p:nvSpPr>
        <p:spPr>
          <a:xfrm>
            <a:off x="1421356" y="1875525"/>
            <a:ext cx="2693400" cy="96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Desktop software</a:t>
            </a:r>
            <a:endParaRPr/>
          </a:p>
        </p:txBody>
      </p:sp>
      <p:sp>
        <p:nvSpPr>
          <p:cNvPr id="1596" name="Google Shape;1596;p74"/>
          <p:cNvSpPr txBox="1">
            <a:spLocks noGrp="1"/>
          </p:cNvSpPr>
          <p:nvPr>
            <p:ph type="subTitle" idx="1"/>
          </p:nvPr>
        </p:nvSpPr>
        <p:spPr>
          <a:xfrm>
            <a:off x="1421350" y="2878649"/>
            <a:ext cx="2693400" cy="96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grpSp>
        <p:nvGrpSpPr>
          <p:cNvPr id="1597" name="Google Shape;1597;p74"/>
          <p:cNvGrpSpPr/>
          <p:nvPr/>
        </p:nvGrpSpPr>
        <p:grpSpPr>
          <a:xfrm>
            <a:off x="4797338" y="1245725"/>
            <a:ext cx="3424625" cy="2730750"/>
            <a:chOff x="4797338" y="1245725"/>
            <a:chExt cx="3424625" cy="2730750"/>
          </a:xfrm>
        </p:grpSpPr>
        <p:pic>
          <p:nvPicPr>
            <p:cNvPr id="1598" name="Google Shape;1598;p74"/>
            <p:cNvPicPr preferRelativeResize="0"/>
            <p:nvPr/>
          </p:nvPicPr>
          <p:blipFill>
            <a:blip r:embed="rId3">
              <a:alphaModFix/>
            </a:blip>
            <a:stretch>
              <a:fillRect/>
            </a:stretch>
          </p:blipFill>
          <p:spPr>
            <a:xfrm>
              <a:off x="4935675" y="1375475"/>
              <a:ext cx="3138048" cy="1765176"/>
            </a:xfrm>
            <a:prstGeom prst="rect">
              <a:avLst/>
            </a:prstGeom>
            <a:noFill/>
            <a:ln>
              <a:noFill/>
            </a:ln>
          </p:spPr>
        </p:pic>
        <p:sp>
          <p:nvSpPr>
            <p:cNvPr id="1599" name="Google Shape;1599;p74"/>
            <p:cNvSpPr/>
            <p:nvPr/>
          </p:nvSpPr>
          <p:spPr>
            <a:xfrm>
              <a:off x="4797338" y="1245725"/>
              <a:ext cx="3424625" cy="2730750"/>
            </a:xfrm>
            <a:custGeom>
              <a:avLst/>
              <a:gdLst/>
              <a:ahLst/>
              <a:cxnLst/>
              <a:rect l="l" t="t" r="r" b="b"/>
              <a:pathLst>
                <a:path w="136985" h="109230" extrusionOk="0">
                  <a:moveTo>
                    <a:pt x="130648" y="5124"/>
                  </a:moveTo>
                  <a:lnTo>
                    <a:pt x="130648" y="75445"/>
                  </a:lnTo>
                  <a:lnTo>
                    <a:pt x="5722" y="75445"/>
                  </a:lnTo>
                  <a:lnTo>
                    <a:pt x="5722" y="5124"/>
                  </a:lnTo>
                  <a:close/>
                  <a:moveTo>
                    <a:pt x="4219" y="1"/>
                  </a:moveTo>
                  <a:cubicBezTo>
                    <a:pt x="2029" y="1"/>
                    <a:pt x="1" y="1358"/>
                    <a:pt x="1" y="3622"/>
                  </a:cubicBezTo>
                  <a:lnTo>
                    <a:pt x="1" y="81239"/>
                  </a:lnTo>
                  <a:lnTo>
                    <a:pt x="1" y="88861"/>
                  </a:lnTo>
                  <a:lnTo>
                    <a:pt x="1" y="89314"/>
                  </a:lnTo>
                  <a:cubicBezTo>
                    <a:pt x="1" y="91504"/>
                    <a:pt x="2029" y="93550"/>
                    <a:pt x="4219" y="93550"/>
                  </a:cubicBezTo>
                  <a:lnTo>
                    <a:pt x="54769" y="93550"/>
                  </a:lnTo>
                  <a:cubicBezTo>
                    <a:pt x="54769" y="93550"/>
                    <a:pt x="54679" y="98602"/>
                    <a:pt x="52723" y="101915"/>
                  </a:cubicBezTo>
                  <a:cubicBezTo>
                    <a:pt x="52506" y="102295"/>
                    <a:pt x="52198" y="102675"/>
                    <a:pt x="51890" y="102965"/>
                  </a:cubicBezTo>
                  <a:cubicBezTo>
                    <a:pt x="51057" y="103870"/>
                    <a:pt x="50080" y="104776"/>
                    <a:pt x="49247" y="105536"/>
                  </a:cubicBezTo>
                  <a:cubicBezTo>
                    <a:pt x="47672" y="106966"/>
                    <a:pt x="46767" y="108107"/>
                    <a:pt x="48577" y="108632"/>
                  </a:cubicBezTo>
                  <a:cubicBezTo>
                    <a:pt x="49247" y="109012"/>
                    <a:pt x="50388" y="109229"/>
                    <a:pt x="52343" y="109229"/>
                  </a:cubicBezTo>
                  <a:lnTo>
                    <a:pt x="85620" y="109229"/>
                  </a:lnTo>
                  <a:cubicBezTo>
                    <a:pt x="88934" y="109229"/>
                    <a:pt x="90147" y="108940"/>
                    <a:pt x="90147" y="107727"/>
                  </a:cubicBezTo>
                  <a:cubicBezTo>
                    <a:pt x="90219" y="106821"/>
                    <a:pt x="87811" y="104776"/>
                    <a:pt x="86073" y="102965"/>
                  </a:cubicBezTo>
                  <a:cubicBezTo>
                    <a:pt x="85620" y="102603"/>
                    <a:pt x="85313" y="102060"/>
                    <a:pt x="85005" y="101535"/>
                  </a:cubicBezTo>
                  <a:lnTo>
                    <a:pt x="84552" y="101535"/>
                  </a:lnTo>
                  <a:cubicBezTo>
                    <a:pt x="82742" y="98221"/>
                    <a:pt x="82669" y="93550"/>
                    <a:pt x="82669" y="93550"/>
                  </a:cubicBezTo>
                  <a:lnTo>
                    <a:pt x="132531" y="93550"/>
                  </a:lnTo>
                  <a:cubicBezTo>
                    <a:pt x="134794" y="93550"/>
                    <a:pt x="136985" y="91504"/>
                    <a:pt x="136985" y="89314"/>
                  </a:cubicBezTo>
                  <a:lnTo>
                    <a:pt x="136985" y="88861"/>
                  </a:lnTo>
                  <a:lnTo>
                    <a:pt x="136985" y="81239"/>
                  </a:lnTo>
                  <a:lnTo>
                    <a:pt x="136985" y="3622"/>
                  </a:lnTo>
                  <a:cubicBezTo>
                    <a:pt x="136985" y="1358"/>
                    <a:pt x="134794" y="1"/>
                    <a:pt x="1325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03"/>
        <p:cNvGrpSpPr/>
        <p:nvPr/>
      </p:nvGrpSpPr>
      <p:grpSpPr>
        <a:xfrm>
          <a:off x="0" y="0"/>
          <a:ext cx="0" cy="0"/>
          <a:chOff x="0" y="0"/>
          <a:chExt cx="0" cy="0"/>
        </a:xfrm>
      </p:grpSpPr>
      <p:sp>
        <p:nvSpPr>
          <p:cNvPr id="1604" name="Google Shape;1604;p75"/>
          <p:cNvSpPr/>
          <p:nvPr/>
        </p:nvSpPr>
        <p:spPr>
          <a:xfrm rot="-141923" flipH="1">
            <a:off x="4639317" y="1485710"/>
            <a:ext cx="3756214" cy="2766853"/>
          </a:xfrm>
          <a:custGeom>
            <a:avLst/>
            <a:gdLst/>
            <a:ahLst/>
            <a:cxnLst/>
            <a:rect l="l" t="t" r="r" b="b"/>
            <a:pathLst>
              <a:path w="2225" h="1553" extrusionOk="0">
                <a:moveTo>
                  <a:pt x="1439" y="0"/>
                </a:moveTo>
                <a:cubicBezTo>
                  <a:pt x="1008" y="0"/>
                  <a:pt x="516" y="211"/>
                  <a:pt x="300" y="523"/>
                </a:cubicBezTo>
                <a:cubicBezTo>
                  <a:pt x="0" y="952"/>
                  <a:pt x="371" y="1416"/>
                  <a:pt x="670" y="1510"/>
                </a:cubicBezTo>
                <a:cubicBezTo>
                  <a:pt x="752" y="1536"/>
                  <a:pt x="878" y="1553"/>
                  <a:pt x="1024" y="1553"/>
                </a:cubicBezTo>
                <a:cubicBezTo>
                  <a:pt x="1510" y="1553"/>
                  <a:pt x="2216" y="1367"/>
                  <a:pt x="2216" y="711"/>
                </a:cubicBezTo>
                <a:cubicBezTo>
                  <a:pt x="2225" y="202"/>
                  <a:pt x="1861" y="0"/>
                  <a:pt x="14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5"/>
          <p:cNvSpPr txBox="1">
            <a:spLocks noGrp="1"/>
          </p:cNvSpPr>
          <p:nvPr>
            <p:ph type="title"/>
          </p:nvPr>
        </p:nvSpPr>
        <p:spPr>
          <a:xfrm>
            <a:off x="5221425" y="1863525"/>
            <a:ext cx="1823700" cy="96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Tablet app</a:t>
            </a:r>
            <a:endParaRPr/>
          </a:p>
        </p:txBody>
      </p:sp>
      <p:sp>
        <p:nvSpPr>
          <p:cNvPr id="1606" name="Google Shape;1606;p75"/>
          <p:cNvSpPr txBox="1">
            <a:spLocks noGrp="1"/>
          </p:cNvSpPr>
          <p:nvPr>
            <p:ph type="subTitle" idx="1"/>
          </p:nvPr>
        </p:nvSpPr>
        <p:spPr>
          <a:xfrm>
            <a:off x="5221425" y="2867914"/>
            <a:ext cx="2693400" cy="96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1607" name="Google Shape;1607;p75"/>
          <p:cNvGrpSpPr/>
          <p:nvPr/>
        </p:nvGrpSpPr>
        <p:grpSpPr>
          <a:xfrm>
            <a:off x="2042950" y="1290025"/>
            <a:ext cx="1975400" cy="2563442"/>
            <a:chOff x="2042950" y="1290025"/>
            <a:chExt cx="1975400" cy="2563442"/>
          </a:xfrm>
        </p:grpSpPr>
        <p:pic>
          <p:nvPicPr>
            <p:cNvPr id="1608" name="Google Shape;1608;p75"/>
            <p:cNvPicPr preferRelativeResize="0"/>
            <p:nvPr/>
          </p:nvPicPr>
          <p:blipFill rotWithShape="1">
            <a:blip r:embed="rId3">
              <a:alphaModFix/>
            </a:blip>
            <a:srcRect l="52990" t="3213" r="7634"/>
            <a:stretch/>
          </p:blipFill>
          <p:spPr>
            <a:xfrm>
              <a:off x="2252218" y="1496300"/>
              <a:ext cx="1557749" cy="2154049"/>
            </a:xfrm>
            <a:prstGeom prst="rect">
              <a:avLst/>
            </a:prstGeom>
            <a:noFill/>
            <a:ln>
              <a:noFill/>
            </a:ln>
          </p:spPr>
        </p:pic>
        <p:sp>
          <p:nvSpPr>
            <p:cNvPr id="1609" name="Google Shape;1609;p75"/>
            <p:cNvSpPr/>
            <p:nvPr/>
          </p:nvSpPr>
          <p:spPr>
            <a:xfrm>
              <a:off x="2042950" y="1290025"/>
              <a:ext cx="1975400" cy="2563442"/>
            </a:xfrm>
            <a:custGeom>
              <a:avLst/>
              <a:gdLst/>
              <a:ahLst/>
              <a:cxnLst/>
              <a:rect l="l" t="t" r="r" b="b"/>
              <a:pathLst>
                <a:path w="61794" h="80189" extrusionOk="0">
                  <a:moveTo>
                    <a:pt x="55456" y="7079"/>
                  </a:moveTo>
                  <a:lnTo>
                    <a:pt x="55456" y="73399"/>
                  </a:lnTo>
                  <a:lnTo>
                    <a:pt x="6120" y="73399"/>
                  </a:lnTo>
                  <a:lnTo>
                    <a:pt x="6120" y="7079"/>
                  </a:lnTo>
                  <a:close/>
                  <a:moveTo>
                    <a:pt x="3241" y="0"/>
                  </a:moveTo>
                  <a:cubicBezTo>
                    <a:pt x="1430" y="0"/>
                    <a:pt x="0" y="1430"/>
                    <a:pt x="0" y="3241"/>
                  </a:cubicBezTo>
                  <a:lnTo>
                    <a:pt x="0" y="76947"/>
                  </a:lnTo>
                  <a:cubicBezTo>
                    <a:pt x="0" y="78758"/>
                    <a:pt x="1430" y="80188"/>
                    <a:pt x="3241" y="80188"/>
                  </a:cubicBezTo>
                  <a:lnTo>
                    <a:pt x="58534" y="80188"/>
                  </a:lnTo>
                  <a:cubicBezTo>
                    <a:pt x="60345" y="80188"/>
                    <a:pt x="61793" y="78758"/>
                    <a:pt x="61793" y="76947"/>
                  </a:cubicBezTo>
                  <a:lnTo>
                    <a:pt x="61793" y="3241"/>
                  </a:lnTo>
                  <a:cubicBezTo>
                    <a:pt x="61793" y="1430"/>
                    <a:pt x="60345" y="0"/>
                    <a:pt x="58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13"/>
        <p:cNvGrpSpPr/>
        <p:nvPr/>
      </p:nvGrpSpPr>
      <p:grpSpPr>
        <a:xfrm>
          <a:off x="0" y="0"/>
          <a:ext cx="0" cy="0"/>
          <a:chOff x="0" y="0"/>
          <a:chExt cx="0" cy="0"/>
        </a:xfrm>
      </p:grpSpPr>
      <p:sp>
        <p:nvSpPr>
          <p:cNvPr id="1614" name="Google Shape;1614;p76"/>
          <p:cNvSpPr/>
          <p:nvPr/>
        </p:nvSpPr>
        <p:spPr>
          <a:xfrm rot="1570061">
            <a:off x="1231477" y="1433579"/>
            <a:ext cx="3869712" cy="3250260"/>
          </a:xfrm>
          <a:custGeom>
            <a:avLst/>
            <a:gdLst/>
            <a:ahLst/>
            <a:cxnLst/>
            <a:rect l="l" t="t" r="r" b="b"/>
            <a:pathLst>
              <a:path w="21262" h="16071" extrusionOk="0">
                <a:moveTo>
                  <a:pt x="9101" y="1"/>
                </a:moveTo>
                <a:cubicBezTo>
                  <a:pt x="7297" y="1"/>
                  <a:pt x="5906" y="419"/>
                  <a:pt x="4563" y="1306"/>
                </a:cubicBezTo>
                <a:cubicBezTo>
                  <a:pt x="3470" y="2029"/>
                  <a:pt x="2836" y="3132"/>
                  <a:pt x="2859" y="4355"/>
                </a:cubicBezTo>
                <a:cubicBezTo>
                  <a:pt x="2929" y="7537"/>
                  <a:pt x="4860" y="8167"/>
                  <a:pt x="2252" y="10622"/>
                </a:cubicBezTo>
                <a:cubicBezTo>
                  <a:pt x="1" y="12737"/>
                  <a:pt x="3064" y="16071"/>
                  <a:pt x="6480" y="16071"/>
                </a:cubicBezTo>
                <a:cubicBezTo>
                  <a:pt x="7022" y="16071"/>
                  <a:pt x="7573" y="15987"/>
                  <a:pt x="8112" y="15801"/>
                </a:cubicBezTo>
                <a:cubicBezTo>
                  <a:pt x="12002" y="14463"/>
                  <a:pt x="13659" y="10620"/>
                  <a:pt x="17062" y="10620"/>
                </a:cubicBezTo>
                <a:cubicBezTo>
                  <a:pt x="17108" y="10620"/>
                  <a:pt x="17155" y="10621"/>
                  <a:pt x="17201" y="10622"/>
                </a:cubicBezTo>
                <a:cubicBezTo>
                  <a:pt x="17250" y="10624"/>
                  <a:pt x="17299" y="10624"/>
                  <a:pt x="17347" y="10624"/>
                </a:cubicBezTo>
                <a:cubicBezTo>
                  <a:pt x="20715" y="10624"/>
                  <a:pt x="21262" y="7103"/>
                  <a:pt x="19161" y="4299"/>
                </a:cubicBezTo>
                <a:cubicBezTo>
                  <a:pt x="17789" y="2465"/>
                  <a:pt x="14764" y="736"/>
                  <a:pt x="11935" y="269"/>
                </a:cubicBezTo>
                <a:cubicBezTo>
                  <a:pt x="10876" y="92"/>
                  <a:pt x="9944" y="1"/>
                  <a:pt x="9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6"/>
          <p:cNvSpPr txBox="1">
            <a:spLocks noGrp="1"/>
          </p:cNvSpPr>
          <p:nvPr>
            <p:ph type="title"/>
          </p:nvPr>
        </p:nvSpPr>
        <p:spPr>
          <a:xfrm>
            <a:off x="1849975" y="1865700"/>
            <a:ext cx="2316000" cy="96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Mobile web</a:t>
            </a:r>
            <a:endParaRPr/>
          </a:p>
        </p:txBody>
      </p:sp>
      <p:sp>
        <p:nvSpPr>
          <p:cNvPr id="1616" name="Google Shape;1616;p76"/>
          <p:cNvSpPr txBox="1">
            <a:spLocks noGrp="1"/>
          </p:cNvSpPr>
          <p:nvPr>
            <p:ph type="subTitle" idx="1"/>
          </p:nvPr>
        </p:nvSpPr>
        <p:spPr>
          <a:xfrm>
            <a:off x="1472575" y="2871402"/>
            <a:ext cx="2693400" cy="96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grpSp>
        <p:nvGrpSpPr>
          <p:cNvPr id="1617" name="Google Shape;1617;p76"/>
          <p:cNvGrpSpPr/>
          <p:nvPr/>
        </p:nvGrpSpPr>
        <p:grpSpPr>
          <a:xfrm>
            <a:off x="5142426" y="746874"/>
            <a:ext cx="1723899" cy="3649759"/>
            <a:chOff x="5142426" y="746874"/>
            <a:chExt cx="1723899" cy="3649759"/>
          </a:xfrm>
        </p:grpSpPr>
        <p:pic>
          <p:nvPicPr>
            <p:cNvPr id="1618" name="Google Shape;1618;p76"/>
            <p:cNvPicPr preferRelativeResize="0"/>
            <p:nvPr/>
          </p:nvPicPr>
          <p:blipFill rotWithShape="1">
            <a:blip r:embed="rId3">
              <a:alphaModFix/>
            </a:blip>
            <a:srcRect l="68204" t="16008" r="5380"/>
            <a:stretch/>
          </p:blipFill>
          <p:spPr>
            <a:xfrm>
              <a:off x="5271100" y="1246900"/>
              <a:ext cx="1466549" cy="2622826"/>
            </a:xfrm>
            <a:prstGeom prst="rect">
              <a:avLst/>
            </a:prstGeom>
            <a:noFill/>
            <a:ln>
              <a:noFill/>
            </a:ln>
          </p:spPr>
        </p:pic>
        <p:sp>
          <p:nvSpPr>
            <p:cNvPr id="1619" name="Google Shape;1619;p76"/>
            <p:cNvSpPr/>
            <p:nvPr/>
          </p:nvSpPr>
          <p:spPr>
            <a:xfrm>
              <a:off x="5142426" y="746874"/>
              <a:ext cx="1723899" cy="3649759"/>
            </a:xfrm>
            <a:custGeom>
              <a:avLst/>
              <a:gdLst/>
              <a:ahLst/>
              <a:cxnLst/>
              <a:rect l="l" t="t" r="r" b="b"/>
              <a:pathLst>
                <a:path w="50532" h="106984" extrusionOk="0">
                  <a:moveTo>
                    <a:pt x="29421" y="8238"/>
                  </a:moveTo>
                  <a:cubicBezTo>
                    <a:pt x="30019" y="8238"/>
                    <a:pt x="30544" y="8763"/>
                    <a:pt x="30544" y="9360"/>
                  </a:cubicBezTo>
                  <a:lnTo>
                    <a:pt x="30544" y="9433"/>
                  </a:lnTo>
                  <a:cubicBezTo>
                    <a:pt x="30544" y="10121"/>
                    <a:pt x="30019" y="10574"/>
                    <a:pt x="29421" y="10574"/>
                  </a:cubicBezTo>
                  <a:lnTo>
                    <a:pt x="21726" y="10574"/>
                  </a:lnTo>
                  <a:cubicBezTo>
                    <a:pt x="21038" y="10574"/>
                    <a:pt x="20586" y="10121"/>
                    <a:pt x="20586" y="9433"/>
                  </a:cubicBezTo>
                  <a:lnTo>
                    <a:pt x="20586" y="9360"/>
                  </a:lnTo>
                  <a:cubicBezTo>
                    <a:pt x="20586" y="8763"/>
                    <a:pt x="21038" y="8238"/>
                    <a:pt x="21726" y="8238"/>
                  </a:cubicBezTo>
                  <a:close/>
                  <a:moveTo>
                    <a:pt x="47001" y="15317"/>
                  </a:moveTo>
                  <a:lnTo>
                    <a:pt x="47001" y="91667"/>
                  </a:lnTo>
                  <a:lnTo>
                    <a:pt x="4146" y="91667"/>
                  </a:lnTo>
                  <a:lnTo>
                    <a:pt x="4146" y="15317"/>
                  </a:lnTo>
                  <a:close/>
                  <a:moveTo>
                    <a:pt x="7170" y="0"/>
                  </a:moveTo>
                  <a:cubicBezTo>
                    <a:pt x="3241" y="0"/>
                    <a:pt x="0" y="3259"/>
                    <a:pt x="0" y="7242"/>
                  </a:cubicBezTo>
                  <a:lnTo>
                    <a:pt x="0" y="99742"/>
                  </a:lnTo>
                  <a:cubicBezTo>
                    <a:pt x="0" y="103743"/>
                    <a:pt x="3241" y="106984"/>
                    <a:pt x="7170" y="106984"/>
                  </a:cubicBezTo>
                  <a:lnTo>
                    <a:pt x="43290" y="106984"/>
                  </a:lnTo>
                  <a:cubicBezTo>
                    <a:pt x="47291" y="106984"/>
                    <a:pt x="50532" y="103743"/>
                    <a:pt x="50532" y="99742"/>
                  </a:cubicBezTo>
                  <a:lnTo>
                    <a:pt x="50532" y="7242"/>
                  </a:lnTo>
                  <a:cubicBezTo>
                    <a:pt x="50532" y="3259"/>
                    <a:pt x="47291" y="0"/>
                    <a:pt x="432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23"/>
        <p:cNvGrpSpPr/>
        <p:nvPr/>
      </p:nvGrpSpPr>
      <p:grpSpPr>
        <a:xfrm>
          <a:off x="0" y="0"/>
          <a:ext cx="0" cy="0"/>
          <a:chOff x="0" y="0"/>
          <a:chExt cx="0" cy="0"/>
        </a:xfrm>
      </p:grpSpPr>
      <p:sp>
        <p:nvSpPr>
          <p:cNvPr id="1624" name="Google Shape;1624;p77"/>
          <p:cNvSpPr txBox="1">
            <a:spLocks noGrp="1"/>
          </p:cNvSpPr>
          <p:nvPr>
            <p:ph type="subTitle" idx="1"/>
          </p:nvPr>
        </p:nvSpPr>
        <p:spPr>
          <a:xfrm>
            <a:off x="4572000" y="1722575"/>
            <a:ext cx="3852000" cy="107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Do you have any questions?</a:t>
            </a:r>
            <a:endParaRPr/>
          </a:p>
          <a:p>
            <a:pPr marL="0" lvl="0" indent="0" algn="ctr" rtl="0">
              <a:spcBef>
                <a:spcPts val="0"/>
              </a:spcBef>
              <a:spcAft>
                <a:spcPts val="0"/>
              </a:spcAft>
              <a:buClr>
                <a:schemeClr val="dk1"/>
              </a:buClr>
              <a:buSzPts val="1100"/>
              <a:buFont typeface="Arial"/>
              <a:buNone/>
            </a:pPr>
            <a:r>
              <a:rPr lang="en"/>
              <a:t>addyouremail@freepik.com</a:t>
            </a:r>
            <a:endParaRPr/>
          </a:p>
          <a:p>
            <a:pPr marL="0" lvl="0" indent="0" algn="ctr" rtl="0">
              <a:spcBef>
                <a:spcPts val="0"/>
              </a:spcBef>
              <a:spcAft>
                <a:spcPts val="0"/>
              </a:spcAft>
              <a:buClr>
                <a:schemeClr val="dk1"/>
              </a:buClr>
              <a:buSzPts val="1100"/>
              <a:buFont typeface="Arial"/>
              <a:buNone/>
            </a:pPr>
            <a:r>
              <a:rPr lang="en"/>
              <a:t>+91 620 421 838</a:t>
            </a:r>
            <a:endParaRPr/>
          </a:p>
          <a:p>
            <a:pPr marL="0" lvl="0" indent="0" algn="ctr" rtl="0">
              <a:spcBef>
                <a:spcPts val="0"/>
              </a:spcBef>
              <a:spcAft>
                <a:spcPts val="0"/>
              </a:spcAft>
              <a:buNone/>
            </a:pPr>
            <a:r>
              <a:rPr lang="en" b="1"/>
              <a:t>yourwebsite.com</a:t>
            </a:r>
            <a:endParaRPr/>
          </a:p>
        </p:txBody>
      </p:sp>
      <p:sp>
        <p:nvSpPr>
          <p:cNvPr id="1625" name="Google Shape;1625;p77"/>
          <p:cNvSpPr txBox="1"/>
          <p:nvPr/>
        </p:nvSpPr>
        <p:spPr>
          <a:xfrm>
            <a:off x="4571963" y="3223450"/>
            <a:ext cx="3852000" cy="274800"/>
          </a:xfrm>
          <a:prstGeom prst="rect">
            <a:avLst/>
          </a:prstGeom>
          <a:noFill/>
          <a:ln>
            <a:noFill/>
          </a:ln>
        </p:spPr>
        <p:txBody>
          <a:bodyPr spcFirstLastPara="1" wrap="square" lIns="91425" tIns="91425" rIns="91425" bIns="91425" anchor="t" anchorCtr="0">
            <a:noAutofit/>
          </a:bodyPr>
          <a:lstStyle/>
          <a:p>
            <a:pPr marL="0" lvl="0" indent="0" algn="ctr" rtl="0">
              <a:lnSpc>
                <a:spcPct val="114000"/>
              </a:lnSpc>
              <a:spcBef>
                <a:spcPts val="0"/>
              </a:spcBef>
              <a:spcAft>
                <a:spcPts val="300"/>
              </a:spcAft>
              <a:buClr>
                <a:srgbClr val="000000"/>
              </a:buClr>
              <a:buSzPts val="1100"/>
              <a:buFont typeface="Arial"/>
              <a:buNone/>
            </a:pPr>
            <a:r>
              <a:rPr lang="en" sz="1200" b="1">
                <a:solidFill>
                  <a:schemeClr val="accent6"/>
                </a:solidFill>
                <a:latin typeface="Lato"/>
                <a:ea typeface="Lato"/>
                <a:cs typeface="Lato"/>
                <a:sym typeface="Lato"/>
              </a:rPr>
              <a:t>Please keep this slide for attribution</a:t>
            </a:r>
            <a:endParaRPr sz="1200" b="1">
              <a:solidFill>
                <a:schemeClr val="accent6"/>
              </a:solidFill>
              <a:latin typeface="Lato"/>
              <a:ea typeface="Lato"/>
              <a:cs typeface="Lato"/>
              <a:sym typeface="Lato"/>
            </a:endParaRPr>
          </a:p>
        </p:txBody>
      </p:sp>
      <p:grpSp>
        <p:nvGrpSpPr>
          <p:cNvPr id="1626" name="Google Shape;1626;p77"/>
          <p:cNvGrpSpPr/>
          <p:nvPr/>
        </p:nvGrpSpPr>
        <p:grpSpPr>
          <a:xfrm>
            <a:off x="5984152" y="2872476"/>
            <a:ext cx="1027628" cy="274781"/>
            <a:chOff x="4051877" y="3387914"/>
            <a:chExt cx="1027628" cy="274781"/>
          </a:xfrm>
        </p:grpSpPr>
        <p:grpSp>
          <p:nvGrpSpPr>
            <p:cNvPr id="1627" name="Google Shape;1627;p77"/>
            <p:cNvGrpSpPr/>
            <p:nvPr/>
          </p:nvGrpSpPr>
          <p:grpSpPr>
            <a:xfrm>
              <a:off x="4804725" y="3387914"/>
              <a:ext cx="274780" cy="274780"/>
              <a:chOff x="1379798" y="1723250"/>
              <a:chExt cx="397887" cy="397887"/>
            </a:xfrm>
          </p:grpSpPr>
          <p:sp>
            <p:nvSpPr>
              <p:cNvPr id="1628" name="Google Shape;1628;p7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629" name="Google Shape;1629;p7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630" name="Google Shape;1630;p7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631" name="Google Shape;1631;p7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632" name="Google Shape;1632;p77"/>
            <p:cNvGrpSpPr/>
            <p:nvPr/>
          </p:nvGrpSpPr>
          <p:grpSpPr>
            <a:xfrm>
              <a:off x="4051877" y="3387914"/>
              <a:ext cx="274795" cy="274780"/>
              <a:chOff x="266768" y="1721375"/>
              <a:chExt cx="397907" cy="397887"/>
            </a:xfrm>
          </p:grpSpPr>
          <p:sp>
            <p:nvSpPr>
              <p:cNvPr id="1633" name="Google Shape;1633;p7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634" name="Google Shape;1634;p7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635" name="Google Shape;1635;p77"/>
            <p:cNvGrpSpPr/>
            <p:nvPr/>
          </p:nvGrpSpPr>
          <p:grpSpPr>
            <a:xfrm>
              <a:off x="4428314" y="3387914"/>
              <a:ext cx="274766" cy="274780"/>
              <a:chOff x="864491" y="1723250"/>
              <a:chExt cx="397866" cy="397887"/>
            </a:xfrm>
          </p:grpSpPr>
          <p:sp>
            <p:nvSpPr>
              <p:cNvPr id="1636" name="Google Shape;1636;p7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637" name="Google Shape;1637;p7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638" name="Google Shape;1638;p7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sp>
        <p:nvSpPr>
          <p:cNvPr id="1639" name="Google Shape;1639;p77"/>
          <p:cNvSpPr txBox="1">
            <a:spLocks noGrp="1"/>
          </p:cNvSpPr>
          <p:nvPr>
            <p:ph type="ctrTitle"/>
          </p:nvPr>
        </p:nvSpPr>
        <p:spPr>
          <a:xfrm flipH="1">
            <a:off x="4578350" y="887075"/>
            <a:ext cx="3852000" cy="83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1640" name="Google Shape;1640;p77"/>
          <p:cNvSpPr/>
          <p:nvPr/>
        </p:nvSpPr>
        <p:spPr>
          <a:xfrm>
            <a:off x="1274336" y="4257579"/>
            <a:ext cx="2456160" cy="192838"/>
          </a:xfrm>
          <a:custGeom>
            <a:avLst/>
            <a:gdLst/>
            <a:ahLst/>
            <a:cxnLst/>
            <a:rect l="l" t="t" r="r" b="b"/>
            <a:pathLst>
              <a:path w="30100" h="1658" extrusionOk="0">
                <a:moveTo>
                  <a:pt x="15059" y="0"/>
                </a:moveTo>
                <a:cubicBezTo>
                  <a:pt x="6742" y="0"/>
                  <a:pt x="1" y="376"/>
                  <a:pt x="1" y="822"/>
                </a:cubicBezTo>
                <a:cubicBezTo>
                  <a:pt x="1" y="1287"/>
                  <a:pt x="6742" y="1658"/>
                  <a:pt x="15059" y="1658"/>
                </a:cubicBezTo>
                <a:cubicBezTo>
                  <a:pt x="23359" y="1658"/>
                  <a:pt x="30100" y="1287"/>
                  <a:pt x="30100" y="822"/>
                </a:cubicBezTo>
                <a:cubicBezTo>
                  <a:pt x="30100" y="376"/>
                  <a:pt x="23359" y="0"/>
                  <a:pt x="15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1" name="Google Shape;1641;p77"/>
          <p:cNvGrpSpPr/>
          <p:nvPr/>
        </p:nvGrpSpPr>
        <p:grpSpPr>
          <a:xfrm>
            <a:off x="1568131" y="582484"/>
            <a:ext cx="1868557" cy="3771467"/>
            <a:chOff x="5815493" y="1243921"/>
            <a:chExt cx="1463354" cy="2953612"/>
          </a:xfrm>
        </p:grpSpPr>
        <p:sp>
          <p:nvSpPr>
            <p:cNvPr id="1642" name="Google Shape;1642;p77"/>
            <p:cNvSpPr/>
            <p:nvPr/>
          </p:nvSpPr>
          <p:spPr>
            <a:xfrm>
              <a:off x="5815493" y="1341791"/>
              <a:ext cx="1463354" cy="2855742"/>
            </a:xfrm>
            <a:custGeom>
              <a:avLst/>
              <a:gdLst/>
              <a:ahLst/>
              <a:cxnLst/>
              <a:rect l="l" t="t" r="r" b="b"/>
              <a:pathLst>
                <a:path w="5009" h="9775" extrusionOk="0">
                  <a:moveTo>
                    <a:pt x="1734" y="1"/>
                  </a:moveTo>
                  <a:cubicBezTo>
                    <a:pt x="1752" y="671"/>
                    <a:pt x="1752" y="2493"/>
                    <a:pt x="1046" y="3445"/>
                  </a:cubicBezTo>
                  <a:cubicBezTo>
                    <a:pt x="153" y="4597"/>
                    <a:pt x="1" y="6384"/>
                    <a:pt x="77" y="7894"/>
                  </a:cubicBezTo>
                  <a:cubicBezTo>
                    <a:pt x="113" y="8323"/>
                    <a:pt x="206" y="8676"/>
                    <a:pt x="318" y="8993"/>
                  </a:cubicBezTo>
                  <a:cubicBezTo>
                    <a:pt x="506" y="9457"/>
                    <a:pt x="952" y="9775"/>
                    <a:pt x="1453" y="9775"/>
                  </a:cubicBezTo>
                  <a:lnTo>
                    <a:pt x="3557" y="9775"/>
                  </a:lnTo>
                  <a:cubicBezTo>
                    <a:pt x="4061" y="9775"/>
                    <a:pt x="4508" y="9457"/>
                    <a:pt x="4673" y="8993"/>
                  </a:cubicBezTo>
                  <a:cubicBezTo>
                    <a:pt x="4803" y="8676"/>
                    <a:pt x="4897" y="8323"/>
                    <a:pt x="4915" y="7894"/>
                  </a:cubicBezTo>
                  <a:cubicBezTo>
                    <a:pt x="5008" y="6384"/>
                    <a:pt x="4861" y="4597"/>
                    <a:pt x="3968" y="3445"/>
                  </a:cubicBezTo>
                  <a:cubicBezTo>
                    <a:pt x="3257" y="2493"/>
                    <a:pt x="3257" y="671"/>
                    <a:pt x="3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7"/>
            <p:cNvSpPr/>
            <p:nvPr/>
          </p:nvSpPr>
          <p:spPr>
            <a:xfrm>
              <a:off x="5918621" y="1685066"/>
              <a:ext cx="1251841" cy="2419858"/>
            </a:xfrm>
            <a:custGeom>
              <a:avLst/>
              <a:gdLst/>
              <a:ahLst/>
              <a:cxnLst/>
              <a:rect l="l" t="t" r="r" b="b"/>
              <a:pathLst>
                <a:path w="4285" h="8283" extrusionOk="0">
                  <a:moveTo>
                    <a:pt x="1658" y="1"/>
                  </a:moveTo>
                  <a:cubicBezTo>
                    <a:pt x="1604" y="818"/>
                    <a:pt x="1417" y="1805"/>
                    <a:pt x="934" y="2458"/>
                  </a:cubicBezTo>
                  <a:cubicBezTo>
                    <a:pt x="729" y="2734"/>
                    <a:pt x="541" y="3069"/>
                    <a:pt x="412" y="3440"/>
                  </a:cubicBezTo>
                  <a:cubicBezTo>
                    <a:pt x="300" y="3740"/>
                    <a:pt x="206" y="4057"/>
                    <a:pt x="153" y="4427"/>
                  </a:cubicBezTo>
                  <a:cubicBezTo>
                    <a:pt x="41" y="5098"/>
                    <a:pt x="1" y="5861"/>
                    <a:pt x="41" y="6701"/>
                  </a:cubicBezTo>
                  <a:cubicBezTo>
                    <a:pt x="59" y="7054"/>
                    <a:pt x="135" y="7389"/>
                    <a:pt x="264" y="7706"/>
                  </a:cubicBezTo>
                  <a:cubicBezTo>
                    <a:pt x="394" y="8059"/>
                    <a:pt x="729" y="8282"/>
                    <a:pt x="1100" y="8282"/>
                  </a:cubicBezTo>
                  <a:lnTo>
                    <a:pt x="3204" y="8282"/>
                  </a:lnTo>
                  <a:cubicBezTo>
                    <a:pt x="3574" y="8282"/>
                    <a:pt x="3909" y="8059"/>
                    <a:pt x="4043" y="7706"/>
                  </a:cubicBezTo>
                  <a:cubicBezTo>
                    <a:pt x="4155" y="7389"/>
                    <a:pt x="4227" y="7054"/>
                    <a:pt x="4244" y="6701"/>
                  </a:cubicBezTo>
                  <a:cubicBezTo>
                    <a:pt x="4285" y="6085"/>
                    <a:pt x="4285" y="5508"/>
                    <a:pt x="4227" y="4968"/>
                  </a:cubicBezTo>
                  <a:cubicBezTo>
                    <a:pt x="4209" y="4780"/>
                    <a:pt x="4173" y="4597"/>
                    <a:pt x="4155" y="4427"/>
                  </a:cubicBezTo>
                  <a:cubicBezTo>
                    <a:pt x="4003" y="3610"/>
                    <a:pt x="3744" y="2940"/>
                    <a:pt x="3373" y="2458"/>
                  </a:cubicBezTo>
                  <a:cubicBezTo>
                    <a:pt x="2869" y="1805"/>
                    <a:pt x="2703" y="818"/>
                    <a:pt x="2627" y="1"/>
                  </a:cubicBezTo>
                  <a:close/>
                </a:path>
              </a:pathLst>
            </a:custGeom>
            <a:solidFill>
              <a:srgbClr val="FA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7"/>
            <p:cNvSpPr/>
            <p:nvPr/>
          </p:nvSpPr>
          <p:spPr>
            <a:xfrm>
              <a:off x="5925341" y="2690059"/>
              <a:ext cx="1245122" cy="1414870"/>
            </a:xfrm>
            <a:custGeom>
              <a:avLst/>
              <a:gdLst/>
              <a:ahLst/>
              <a:cxnLst/>
              <a:rect l="l" t="t" r="r" b="b"/>
              <a:pathLst>
                <a:path w="4262" h="4843" extrusionOk="0">
                  <a:moveTo>
                    <a:pt x="389" y="0"/>
                  </a:moveTo>
                  <a:cubicBezTo>
                    <a:pt x="277" y="300"/>
                    <a:pt x="183" y="617"/>
                    <a:pt x="130" y="987"/>
                  </a:cubicBezTo>
                  <a:cubicBezTo>
                    <a:pt x="89" y="1229"/>
                    <a:pt x="54" y="1492"/>
                    <a:pt x="36" y="1769"/>
                  </a:cubicBezTo>
                  <a:cubicBezTo>
                    <a:pt x="0" y="2234"/>
                    <a:pt x="0" y="2739"/>
                    <a:pt x="18" y="3261"/>
                  </a:cubicBezTo>
                  <a:cubicBezTo>
                    <a:pt x="36" y="3614"/>
                    <a:pt x="112" y="3949"/>
                    <a:pt x="241" y="4266"/>
                  </a:cubicBezTo>
                  <a:cubicBezTo>
                    <a:pt x="371" y="4619"/>
                    <a:pt x="706" y="4842"/>
                    <a:pt x="1077" y="4842"/>
                  </a:cubicBezTo>
                  <a:lnTo>
                    <a:pt x="3181" y="4842"/>
                  </a:lnTo>
                  <a:cubicBezTo>
                    <a:pt x="3551" y="4842"/>
                    <a:pt x="3886" y="4619"/>
                    <a:pt x="4020" y="4266"/>
                  </a:cubicBezTo>
                  <a:cubicBezTo>
                    <a:pt x="4132" y="3949"/>
                    <a:pt x="4204" y="3614"/>
                    <a:pt x="4221" y="3261"/>
                  </a:cubicBezTo>
                  <a:cubicBezTo>
                    <a:pt x="4221" y="3239"/>
                    <a:pt x="4244" y="3203"/>
                    <a:pt x="4244" y="3185"/>
                  </a:cubicBezTo>
                  <a:lnTo>
                    <a:pt x="4244" y="2739"/>
                  </a:lnTo>
                  <a:cubicBezTo>
                    <a:pt x="4262" y="2310"/>
                    <a:pt x="4244" y="1921"/>
                    <a:pt x="4204" y="1528"/>
                  </a:cubicBezTo>
                  <a:cubicBezTo>
                    <a:pt x="4062" y="1613"/>
                    <a:pt x="3873" y="1654"/>
                    <a:pt x="3659" y="1654"/>
                  </a:cubicBezTo>
                  <a:cubicBezTo>
                    <a:pt x="3029" y="1654"/>
                    <a:pt x="2174" y="1302"/>
                    <a:pt x="1617" y="693"/>
                  </a:cubicBezTo>
                  <a:cubicBezTo>
                    <a:pt x="1135" y="170"/>
                    <a:pt x="706" y="0"/>
                    <a:pt x="389" y="0"/>
                  </a:cubicBez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7"/>
            <p:cNvSpPr/>
            <p:nvPr/>
          </p:nvSpPr>
          <p:spPr>
            <a:xfrm>
              <a:off x="5925341" y="3206871"/>
              <a:ext cx="1239863" cy="898061"/>
            </a:xfrm>
            <a:custGeom>
              <a:avLst/>
              <a:gdLst/>
              <a:ahLst/>
              <a:cxnLst/>
              <a:rect l="l" t="t" r="r" b="b"/>
              <a:pathLst>
                <a:path w="4244" h="3074" extrusionOk="0">
                  <a:moveTo>
                    <a:pt x="36" y="0"/>
                  </a:moveTo>
                  <a:cubicBezTo>
                    <a:pt x="0" y="465"/>
                    <a:pt x="0" y="970"/>
                    <a:pt x="18" y="1492"/>
                  </a:cubicBezTo>
                  <a:cubicBezTo>
                    <a:pt x="36" y="1845"/>
                    <a:pt x="112" y="2180"/>
                    <a:pt x="241" y="2497"/>
                  </a:cubicBezTo>
                  <a:cubicBezTo>
                    <a:pt x="371" y="2850"/>
                    <a:pt x="706" y="3073"/>
                    <a:pt x="1077" y="3073"/>
                  </a:cubicBezTo>
                  <a:lnTo>
                    <a:pt x="3181" y="3073"/>
                  </a:lnTo>
                  <a:cubicBezTo>
                    <a:pt x="3551" y="3073"/>
                    <a:pt x="3886" y="2850"/>
                    <a:pt x="4020" y="2497"/>
                  </a:cubicBezTo>
                  <a:cubicBezTo>
                    <a:pt x="4132" y="2180"/>
                    <a:pt x="4204" y="1845"/>
                    <a:pt x="4221" y="1492"/>
                  </a:cubicBezTo>
                  <a:cubicBezTo>
                    <a:pt x="4221" y="1470"/>
                    <a:pt x="4244" y="1434"/>
                    <a:pt x="4244" y="1416"/>
                  </a:cubicBezTo>
                  <a:cubicBezTo>
                    <a:pt x="3986" y="1401"/>
                    <a:pt x="3799" y="1392"/>
                    <a:pt x="3648" y="1392"/>
                  </a:cubicBezTo>
                  <a:cubicBezTo>
                    <a:pt x="3241" y="1392"/>
                    <a:pt x="3101" y="1454"/>
                    <a:pt x="2587" y="1604"/>
                  </a:cubicBezTo>
                  <a:cubicBezTo>
                    <a:pt x="2324" y="1682"/>
                    <a:pt x="2100" y="1716"/>
                    <a:pt x="1907" y="1716"/>
                  </a:cubicBezTo>
                  <a:cubicBezTo>
                    <a:pt x="626" y="1716"/>
                    <a:pt x="731" y="210"/>
                    <a:pt x="3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7"/>
            <p:cNvSpPr/>
            <p:nvPr/>
          </p:nvSpPr>
          <p:spPr>
            <a:xfrm>
              <a:off x="6038694" y="2689475"/>
              <a:ext cx="1114825" cy="528495"/>
            </a:xfrm>
            <a:custGeom>
              <a:avLst/>
              <a:gdLst/>
              <a:ahLst/>
              <a:cxnLst/>
              <a:rect l="l" t="t" r="r" b="b"/>
              <a:pathLst>
                <a:path w="3816" h="1809" extrusionOk="0">
                  <a:moveTo>
                    <a:pt x="35" y="1"/>
                  </a:moveTo>
                  <a:cubicBezTo>
                    <a:pt x="12" y="1"/>
                    <a:pt x="1" y="2"/>
                    <a:pt x="1" y="2"/>
                  </a:cubicBezTo>
                  <a:cubicBezTo>
                    <a:pt x="11" y="2"/>
                    <a:pt x="21" y="1"/>
                    <a:pt x="32" y="1"/>
                  </a:cubicBezTo>
                  <a:cubicBezTo>
                    <a:pt x="552" y="1"/>
                    <a:pt x="1258" y="867"/>
                    <a:pt x="1788" y="1231"/>
                  </a:cubicBezTo>
                  <a:cubicBezTo>
                    <a:pt x="2348" y="1634"/>
                    <a:pt x="2920" y="1808"/>
                    <a:pt x="3314" y="1808"/>
                  </a:cubicBezTo>
                  <a:cubicBezTo>
                    <a:pt x="3613" y="1808"/>
                    <a:pt x="3808" y="1708"/>
                    <a:pt x="3816" y="1530"/>
                  </a:cubicBezTo>
                  <a:cubicBezTo>
                    <a:pt x="3816" y="1141"/>
                    <a:pt x="3221" y="1365"/>
                    <a:pt x="2516" y="1195"/>
                  </a:cubicBezTo>
                  <a:cubicBezTo>
                    <a:pt x="2069" y="1083"/>
                    <a:pt x="1359" y="525"/>
                    <a:pt x="818" y="248"/>
                  </a:cubicBezTo>
                  <a:cubicBezTo>
                    <a:pt x="391" y="24"/>
                    <a:pt x="125" y="1"/>
                    <a:pt x="35" y="1"/>
                  </a:cubicBezTo>
                  <a:close/>
                </a:path>
              </a:pathLst>
            </a:custGeom>
            <a:solidFill>
              <a:srgbClr val="DADADA">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7"/>
            <p:cNvSpPr/>
            <p:nvPr/>
          </p:nvSpPr>
          <p:spPr>
            <a:xfrm>
              <a:off x="6218949" y="1396715"/>
              <a:ext cx="657911" cy="43238"/>
            </a:xfrm>
            <a:custGeom>
              <a:avLst/>
              <a:gdLst/>
              <a:ahLst/>
              <a:cxnLst/>
              <a:rect l="l" t="t" r="r" b="b"/>
              <a:pathLst>
                <a:path w="2252" h="148" extrusionOk="0">
                  <a:moveTo>
                    <a:pt x="1117" y="0"/>
                  </a:moveTo>
                  <a:cubicBezTo>
                    <a:pt x="501" y="0"/>
                    <a:pt x="0" y="36"/>
                    <a:pt x="0" y="72"/>
                  </a:cubicBezTo>
                  <a:cubicBezTo>
                    <a:pt x="0" y="112"/>
                    <a:pt x="501" y="148"/>
                    <a:pt x="1117" y="148"/>
                  </a:cubicBezTo>
                  <a:cubicBezTo>
                    <a:pt x="1747" y="148"/>
                    <a:pt x="2252" y="112"/>
                    <a:pt x="2252" y="72"/>
                  </a:cubicBezTo>
                  <a:cubicBezTo>
                    <a:pt x="2252" y="36"/>
                    <a:pt x="1747" y="0"/>
                    <a:pt x="1117" y="0"/>
                  </a:cubicBezTo>
                  <a:close/>
                </a:path>
              </a:pathLst>
            </a:custGeom>
            <a:solidFill>
              <a:srgbClr val="34A5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7"/>
            <p:cNvSpPr/>
            <p:nvPr/>
          </p:nvSpPr>
          <p:spPr>
            <a:xfrm>
              <a:off x="6218949" y="1266124"/>
              <a:ext cx="657911" cy="151625"/>
            </a:xfrm>
            <a:custGeom>
              <a:avLst/>
              <a:gdLst/>
              <a:ahLst/>
              <a:cxnLst/>
              <a:rect l="l" t="t" r="r" b="b"/>
              <a:pathLst>
                <a:path w="2252" h="519" extrusionOk="0">
                  <a:moveTo>
                    <a:pt x="0" y="1"/>
                  </a:moveTo>
                  <a:lnTo>
                    <a:pt x="0" y="519"/>
                  </a:lnTo>
                  <a:lnTo>
                    <a:pt x="2252" y="519"/>
                  </a:lnTo>
                  <a:lnTo>
                    <a:pt x="2252" y="1"/>
                  </a:lnTo>
                  <a:close/>
                </a:path>
              </a:pathLst>
            </a:custGeom>
            <a:solidFill>
              <a:srgbClr val="34A5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7"/>
            <p:cNvSpPr/>
            <p:nvPr/>
          </p:nvSpPr>
          <p:spPr>
            <a:xfrm>
              <a:off x="6218949" y="1243921"/>
              <a:ext cx="657911" cy="43530"/>
            </a:xfrm>
            <a:custGeom>
              <a:avLst/>
              <a:gdLst/>
              <a:ahLst/>
              <a:cxnLst/>
              <a:rect l="l" t="t" r="r" b="b"/>
              <a:pathLst>
                <a:path w="2252" h="149" extrusionOk="0">
                  <a:moveTo>
                    <a:pt x="1117" y="1"/>
                  </a:moveTo>
                  <a:cubicBezTo>
                    <a:pt x="501" y="1"/>
                    <a:pt x="0" y="19"/>
                    <a:pt x="0" y="77"/>
                  </a:cubicBezTo>
                  <a:cubicBezTo>
                    <a:pt x="0" y="112"/>
                    <a:pt x="501" y="148"/>
                    <a:pt x="1117" y="148"/>
                  </a:cubicBezTo>
                  <a:cubicBezTo>
                    <a:pt x="1747" y="148"/>
                    <a:pt x="2252" y="112"/>
                    <a:pt x="2252" y="77"/>
                  </a:cubicBezTo>
                  <a:cubicBezTo>
                    <a:pt x="2252" y="19"/>
                    <a:pt x="1747" y="1"/>
                    <a:pt x="1117" y="1"/>
                  </a:cubicBezTo>
                  <a:close/>
                </a:path>
              </a:pathLst>
            </a:custGeom>
            <a:solidFill>
              <a:srgbClr val="7AE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77"/>
          <p:cNvGrpSpPr/>
          <p:nvPr/>
        </p:nvGrpSpPr>
        <p:grpSpPr>
          <a:xfrm>
            <a:off x="928134" y="934979"/>
            <a:ext cx="950601" cy="1058716"/>
            <a:chOff x="2624559" y="529729"/>
            <a:chExt cx="950601" cy="1058716"/>
          </a:xfrm>
        </p:grpSpPr>
        <p:sp>
          <p:nvSpPr>
            <p:cNvPr id="1651" name="Google Shape;1651;p77"/>
            <p:cNvSpPr/>
            <p:nvPr/>
          </p:nvSpPr>
          <p:spPr>
            <a:xfrm>
              <a:off x="2624559" y="762436"/>
              <a:ext cx="772606" cy="530342"/>
            </a:xfrm>
            <a:custGeom>
              <a:avLst/>
              <a:gdLst/>
              <a:ahLst/>
              <a:cxnLst/>
              <a:rect l="l" t="t" r="r" b="b"/>
              <a:pathLst>
                <a:path w="2344" h="1609" extrusionOk="0">
                  <a:moveTo>
                    <a:pt x="847" y="1"/>
                  </a:moveTo>
                  <a:cubicBezTo>
                    <a:pt x="40" y="1"/>
                    <a:pt x="1" y="1070"/>
                    <a:pt x="1097" y="1090"/>
                  </a:cubicBezTo>
                  <a:cubicBezTo>
                    <a:pt x="1937" y="1108"/>
                    <a:pt x="2290" y="1609"/>
                    <a:pt x="2290" y="1609"/>
                  </a:cubicBezTo>
                  <a:cubicBezTo>
                    <a:pt x="2290" y="1609"/>
                    <a:pt x="2343" y="309"/>
                    <a:pt x="1079" y="27"/>
                  </a:cubicBezTo>
                  <a:cubicBezTo>
                    <a:pt x="996" y="9"/>
                    <a:pt x="919" y="1"/>
                    <a:pt x="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7"/>
            <p:cNvSpPr/>
            <p:nvPr/>
          </p:nvSpPr>
          <p:spPr>
            <a:xfrm>
              <a:off x="3090634" y="529729"/>
              <a:ext cx="484527" cy="474638"/>
            </a:xfrm>
            <a:custGeom>
              <a:avLst/>
              <a:gdLst/>
              <a:ahLst/>
              <a:cxnLst/>
              <a:rect l="l" t="t" r="r" b="b"/>
              <a:pathLst>
                <a:path w="1470" h="1440" extrusionOk="0">
                  <a:moveTo>
                    <a:pt x="557" y="0"/>
                  </a:moveTo>
                  <a:cubicBezTo>
                    <a:pt x="195" y="0"/>
                    <a:pt x="1" y="461"/>
                    <a:pt x="500" y="733"/>
                  </a:cubicBezTo>
                  <a:cubicBezTo>
                    <a:pt x="1135" y="1086"/>
                    <a:pt x="1023" y="1439"/>
                    <a:pt x="1023" y="1439"/>
                  </a:cubicBezTo>
                  <a:cubicBezTo>
                    <a:pt x="1023" y="1439"/>
                    <a:pt x="1470" y="568"/>
                    <a:pt x="911" y="139"/>
                  </a:cubicBezTo>
                  <a:cubicBezTo>
                    <a:pt x="788" y="41"/>
                    <a:pt x="665" y="0"/>
                    <a:pt x="5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7"/>
            <p:cNvSpPr/>
            <p:nvPr/>
          </p:nvSpPr>
          <p:spPr>
            <a:xfrm>
              <a:off x="2789037" y="1289818"/>
              <a:ext cx="559348" cy="298627"/>
            </a:xfrm>
            <a:custGeom>
              <a:avLst/>
              <a:gdLst/>
              <a:ahLst/>
              <a:cxnLst/>
              <a:rect l="l" t="t" r="r" b="b"/>
              <a:pathLst>
                <a:path w="1697" h="906" extrusionOk="0">
                  <a:moveTo>
                    <a:pt x="845" y="0"/>
                  </a:moveTo>
                  <a:cubicBezTo>
                    <a:pt x="691" y="0"/>
                    <a:pt x="534" y="44"/>
                    <a:pt x="392" y="160"/>
                  </a:cubicBezTo>
                  <a:cubicBezTo>
                    <a:pt x="0" y="485"/>
                    <a:pt x="186" y="905"/>
                    <a:pt x="504" y="905"/>
                  </a:cubicBezTo>
                  <a:cubicBezTo>
                    <a:pt x="624" y="905"/>
                    <a:pt x="763" y="845"/>
                    <a:pt x="897" y="696"/>
                  </a:cubicBezTo>
                  <a:cubicBezTo>
                    <a:pt x="1175" y="375"/>
                    <a:pt x="1398" y="307"/>
                    <a:pt x="1537" y="307"/>
                  </a:cubicBezTo>
                  <a:cubicBezTo>
                    <a:pt x="1640" y="307"/>
                    <a:pt x="1697" y="344"/>
                    <a:pt x="1697" y="344"/>
                  </a:cubicBezTo>
                  <a:cubicBezTo>
                    <a:pt x="1697" y="344"/>
                    <a:pt x="1280" y="0"/>
                    <a:pt x="8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77"/>
          <p:cNvGrpSpPr/>
          <p:nvPr/>
        </p:nvGrpSpPr>
        <p:grpSpPr>
          <a:xfrm>
            <a:off x="3133665" y="934820"/>
            <a:ext cx="943016" cy="1059045"/>
            <a:chOff x="5905540" y="498745"/>
            <a:chExt cx="943016" cy="1059045"/>
          </a:xfrm>
        </p:grpSpPr>
        <p:sp>
          <p:nvSpPr>
            <p:cNvPr id="1655" name="Google Shape;1655;p77"/>
            <p:cNvSpPr/>
            <p:nvPr/>
          </p:nvSpPr>
          <p:spPr>
            <a:xfrm>
              <a:off x="6077929" y="730464"/>
              <a:ext cx="770628" cy="531331"/>
            </a:xfrm>
            <a:custGeom>
              <a:avLst/>
              <a:gdLst/>
              <a:ahLst/>
              <a:cxnLst/>
              <a:rect l="l" t="t" r="r" b="b"/>
              <a:pathLst>
                <a:path w="2338" h="1612" extrusionOk="0">
                  <a:moveTo>
                    <a:pt x="1509" y="0"/>
                  </a:moveTo>
                  <a:cubicBezTo>
                    <a:pt x="1434" y="0"/>
                    <a:pt x="1353" y="10"/>
                    <a:pt x="1265" y="30"/>
                  </a:cubicBezTo>
                  <a:cubicBezTo>
                    <a:pt x="1" y="312"/>
                    <a:pt x="76" y="1612"/>
                    <a:pt x="76" y="1612"/>
                  </a:cubicBezTo>
                  <a:cubicBezTo>
                    <a:pt x="76" y="1612"/>
                    <a:pt x="412" y="1111"/>
                    <a:pt x="1247" y="1094"/>
                  </a:cubicBezTo>
                  <a:cubicBezTo>
                    <a:pt x="2337" y="1077"/>
                    <a:pt x="2308" y="0"/>
                    <a:pt x="15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7"/>
            <p:cNvSpPr/>
            <p:nvPr/>
          </p:nvSpPr>
          <p:spPr>
            <a:xfrm>
              <a:off x="5905540" y="498745"/>
              <a:ext cx="481231" cy="475957"/>
            </a:xfrm>
            <a:custGeom>
              <a:avLst/>
              <a:gdLst/>
              <a:ahLst/>
              <a:cxnLst/>
              <a:rect l="l" t="t" r="r" b="b"/>
              <a:pathLst>
                <a:path w="1460" h="1444" extrusionOk="0">
                  <a:moveTo>
                    <a:pt x="903" y="1"/>
                  </a:moveTo>
                  <a:cubicBezTo>
                    <a:pt x="794" y="1"/>
                    <a:pt x="669" y="41"/>
                    <a:pt x="541" y="139"/>
                  </a:cubicBezTo>
                  <a:cubicBezTo>
                    <a:pt x="1" y="568"/>
                    <a:pt x="448" y="1444"/>
                    <a:pt x="448" y="1444"/>
                  </a:cubicBezTo>
                  <a:cubicBezTo>
                    <a:pt x="448" y="1444"/>
                    <a:pt x="318" y="1086"/>
                    <a:pt x="970" y="733"/>
                  </a:cubicBezTo>
                  <a:cubicBezTo>
                    <a:pt x="1459" y="461"/>
                    <a:pt x="1271" y="1"/>
                    <a:pt x="9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7"/>
            <p:cNvSpPr/>
            <p:nvPr/>
          </p:nvSpPr>
          <p:spPr>
            <a:xfrm>
              <a:off x="6133963" y="1258834"/>
              <a:ext cx="552426" cy="298956"/>
            </a:xfrm>
            <a:custGeom>
              <a:avLst/>
              <a:gdLst/>
              <a:ahLst/>
              <a:cxnLst/>
              <a:rect l="l" t="t" r="r" b="b"/>
              <a:pathLst>
                <a:path w="1676" h="907" extrusionOk="0">
                  <a:moveTo>
                    <a:pt x="841" y="1"/>
                  </a:moveTo>
                  <a:cubicBezTo>
                    <a:pt x="414" y="1"/>
                    <a:pt x="0" y="344"/>
                    <a:pt x="0" y="344"/>
                  </a:cubicBezTo>
                  <a:cubicBezTo>
                    <a:pt x="0" y="344"/>
                    <a:pt x="52" y="309"/>
                    <a:pt x="148" y="309"/>
                  </a:cubicBezTo>
                  <a:cubicBezTo>
                    <a:pt x="281" y="309"/>
                    <a:pt x="499" y="377"/>
                    <a:pt x="782" y="701"/>
                  </a:cubicBezTo>
                  <a:cubicBezTo>
                    <a:pt x="919" y="847"/>
                    <a:pt x="1058" y="907"/>
                    <a:pt x="1178" y="907"/>
                  </a:cubicBezTo>
                  <a:cubicBezTo>
                    <a:pt x="1497" y="907"/>
                    <a:pt x="1675" y="485"/>
                    <a:pt x="1282" y="161"/>
                  </a:cubicBezTo>
                  <a:cubicBezTo>
                    <a:pt x="1146" y="44"/>
                    <a:pt x="992" y="1"/>
                    <a:pt x="8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1662" name="Google Shape;1662;p7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grpSp>
        <p:nvGrpSpPr>
          <p:cNvPr id="1663" name="Google Shape;1663;p78"/>
          <p:cNvGrpSpPr/>
          <p:nvPr/>
        </p:nvGrpSpPr>
        <p:grpSpPr>
          <a:xfrm>
            <a:off x="933905" y="1586532"/>
            <a:ext cx="3800646" cy="2568549"/>
            <a:chOff x="1082925" y="2180550"/>
            <a:chExt cx="2925825" cy="1977328"/>
          </a:xfrm>
        </p:grpSpPr>
        <p:sp>
          <p:nvSpPr>
            <p:cNvPr id="1664" name="Google Shape;1664;p78"/>
            <p:cNvSpPr/>
            <p:nvPr/>
          </p:nvSpPr>
          <p:spPr>
            <a:xfrm>
              <a:off x="2281149" y="2313419"/>
              <a:ext cx="525669" cy="115147"/>
            </a:xfrm>
            <a:custGeom>
              <a:avLst/>
              <a:gdLst/>
              <a:ahLst/>
              <a:cxnLst/>
              <a:rect l="l" t="t" r="r" b="b"/>
              <a:pathLst>
                <a:path w="5250" h="1150" extrusionOk="0">
                  <a:moveTo>
                    <a:pt x="2992" y="1"/>
                  </a:moveTo>
                  <a:cubicBezTo>
                    <a:pt x="2840" y="1"/>
                    <a:pt x="2678" y="66"/>
                    <a:pt x="2521" y="240"/>
                  </a:cubicBezTo>
                  <a:cubicBezTo>
                    <a:pt x="2398" y="370"/>
                    <a:pt x="2276" y="410"/>
                    <a:pt x="2154" y="410"/>
                  </a:cubicBezTo>
                  <a:cubicBezTo>
                    <a:pt x="1953" y="410"/>
                    <a:pt x="1754" y="300"/>
                    <a:pt x="1558" y="300"/>
                  </a:cubicBezTo>
                  <a:cubicBezTo>
                    <a:pt x="1407" y="300"/>
                    <a:pt x="1257" y="366"/>
                    <a:pt x="1110" y="600"/>
                  </a:cubicBezTo>
                  <a:cubicBezTo>
                    <a:pt x="872" y="1017"/>
                    <a:pt x="1" y="931"/>
                    <a:pt x="483" y="1053"/>
                  </a:cubicBezTo>
                  <a:cubicBezTo>
                    <a:pt x="528" y="1064"/>
                    <a:pt x="593" y="1069"/>
                    <a:pt x="673" y="1069"/>
                  </a:cubicBezTo>
                  <a:cubicBezTo>
                    <a:pt x="1010" y="1069"/>
                    <a:pt x="1608" y="988"/>
                    <a:pt x="2075" y="988"/>
                  </a:cubicBezTo>
                  <a:cubicBezTo>
                    <a:pt x="2574" y="988"/>
                    <a:pt x="3074" y="1150"/>
                    <a:pt x="3472" y="1150"/>
                  </a:cubicBezTo>
                  <a:cubicBezTo>
                    <a:pt x="3526" y="1150"/>
                    <a:pt x="3579" y="1147"/>
                    <a:pt x="3630" y="1140"/>
                  </a:cubicBezTo>
                  <a:cubicBezTo>
                    <a:pt x="4019" y="1082"/>
                    <a:pt x="4983" y="1053"/>
                    <a:pt x="5099" y="873"/>
                  </a:cubicBezTo>
                  <a:cubicBezTo>
                    <a:pt x="5250" y="657"/>
                    <a:pt x="3752" y="693"/>
                    <a:pt x="3695" y="513"/>
                  </a:cubicBezTo>
                  <a:cubicBezTo>
                    <a:pt x="3669" y="386"/>
                    <a:pt x="3361" y="1"/>
                    <a:pt x="2992" y="1"/>
                  </a:cubicBezTo>
                  <a:close/>
                </a:path>
              </a:pathLst>
            </a:custGeom>
            <a:solidFill>
              <a:srgbClr val="FA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78"/>
            <p:cNvSpPr/>
            <p:nvPr/>
          </p:nvSpPr>
          <p:spPr>
            <a:xfrm>
              <a:off x="2860786" y="2180550"/>
              <a:ext cx="421136" cy="123257"/>
            </a:xfrm>
            <a:custGeom>
              <a:avLst/>
              <a:gdLst/>
              <a:ahLst/>
              <a:cxnLst/>
              <a:rect l="l" t="t" r="r" b="b"/>
              <a:pathLst>
                <a:path w="4206" h="1231" extrusionOk="0">
                  <a:moveTo>
                    <a:pt x="2767" y="0"/>
                  </a:moveTo>
                  <a:cubicBezTo>
                    <a:pt x="2384" y="0"/>
                    <a:pt x="2051" y="480"/>
                    <a:pt x="1822" y="480"/>
                  </a:cubicBezTo>
                  <a:cubicBezTo>
                    <a:pt x="1794" y="480"/>
                    <a:pt x="1768" y="473"/>
                    <a:pt x="1743" y="458"/>
                  </a:cubicBezTo>
                  <a:cubicBezTo>
                    <a:pt x="1606" y="374"/>
                    <a:pt x="1485" y="341"/>
                    <a:pt x="1378" y="341"/>
                  </a:cubicBezTo>
                  <a:cubicBezTo>
                    <a:pt x="949" y="341"/>
                    <a:pt x="750" y="881"/>
                    <a:pt x="606" y="904"/>
                  </a:cubicBezTo>
                  <a:cubicBezTo>
                    <a:pt x="512" y="904"/>
                    <a:pt x="95" y="940"/>
                    <a:pt x="66" y="1055"/>
                  </a:cubicBezTo>
                  <a:cubicBezTo>
                    <a:pt x="1" y="1149"/>
                    <a:pt x="210" y="1178"/>
                    <a:pt x="275" y="1178"/>
                  </a:cubicBezTo>
                  <a:cubicBezTo>
                    <a:pt x="350" y="1192"/>
                    <a:pt x="433" y="1199"/>
                    <a:pt x="515" y="1199"/>
                  </a:cubicBezTo>
                  <a:cubicBezTo>
                    <a:pt x="597" y="1199"/>
                    <a:pt x="678" y="1192"/>
                    <a:pt x="750" y="1178"/>
                  </a:cubicBezTo>
                  <a:lnTo>
                    <a:pt x="2103" y="1178"/>
                  </a:lnTo>
                  <a:cubicBezTo>
                    <a:pt x="2492" y="1178"/>
                    <a:pt x="2881" y="1178"/>
                    <a:pt x="3270" y="1207"/>
                  </a:cubicBezTo>
                  <a:cubicBezTo>
                    <a:pt x="3332" y="1207"/>
                    <a:pt x="3558" y="1231"/>
                    <a:pt x="3772" y="1231"/>
                  </a:cubicBezTo>
                  <a:cubicBezTo>
                    <a:pt x="3978" y="1231"/>
                    <a:pt x="4174" y="1208"/>
                    <a:pt x="4206" y="1120"/>
                  </a:cubicBezTo>
                  <a:cubicBezTo>
                    <a:pt x="4206" y="1084"/>
                    <a:pt x="4170" y="1027"/>
                    <a:pt x="4084" y="998"/>
                  </a:cubicBezTo>
                  <a:cubicBezTo>
                    <a:pt x="3781" y="695"/>
                    <a:pt x="3486" y="875"/>
                    <a:pt x="3306" y="666"/>
                  </a:cubicBezTo>
                  <a:cubicBezTo>
                    <a:pt x="3155" y="486"/>
                    <a:pt x="3306" y="278"/>
                    <a:pt x="3090" y="98"/>
                  </a:cubicBezTo>
                  <a:cubicBezTo>
                    <a:pt x="3004" y="4"/>
                    <a:pt x="2881" y="4"/>
                    <a:pt x="2824" y="4"/>
                  </a:cubicBezTo>
                  <a:cubicBezTo>
                    <a:pt x="2805" y="2"/>
                    <a:pt x="2786" y="0"/>
                    <a:pt x="2767" y="0"/>
                  </a:cubicBezTo>
                  <a:close/>
                </a:path>
              </a:pathLst>
            </a:custGeom>
            <a:solidFill>
              <a:srgbClr val="FA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8"/>
            <p:cNvSpPr/>
            <p:nvPr/>
          </p:nvSpPr>
          <p:spPr>
            <a:xfrm>
              <a:off x="1635227" y="3751246"/>
              <a:ext cx="2373522" cy="358356"/>
            </a:xfrm>
            <a:custGeom>
              <a:avLst/>
              <a:gdLst/>
              <a:ahLst/>
              <a:cxnLst/>
              <a:rect l="l" t="t" r="r" b="b"/>
              <a:pathLst>
                <a:path w="23705" h="3579" extrusionOk="0">
                  <a:moveTo>
                    <a:pt x="17854" y="0"/>
                  </a:moveTo>
                  <a:cubicBezTo>
                    <a:pt x="16695" y="0"/>
                    <a:pt x="15524" y="2135"/>
                    <a:pt x="13171" y="2135"/>
                  </a:cubicBezTo>
                  <a:cubicBezTo>
                    <a:pt x="12527" y="2135"/>
                    <a:pt x="11796" y="1975"/>
                    <a:pt x="10952" y="1569"/>
                  </a:cubicBezTo>
                  <a:cubicBezTo>
                    <a:pt x="10423" y="1318"/>
                    <a:pt x="9980" y="1217"/>
                    <a:pt x="9584" y="1217"/>
                  </a:cubicBezTo>
                  <a:cubicBezTo>
                    <a:pt x="7990" y="1217"/>
                    <a:pt x="7171" y="2854"/>
                    <a:pt x="4649" y="2854"/>
                  </a:cubicBezTo>
                  <a:cubicBezTo>
                    <a:pt x="4287" y="2854"/>
                    <a:pt x="3889" y="2820"/>
                    <a:pt x="3449" y="2743"/>
                  </a:cubicBezTo>
                  <a:cubicBezTo>
                    <a:pt x="3196" y="2702"/>
                    <a:pt x="2952" y="2684"/>
                    <a:pt x="2720" y="2684"/>
                  </a:cubicBezTo>
                  <a:cubicBezTo>
                    <a:pt x="1082" y="2684"/>
                    <a:pt x="0" y="3578"/>
                    <a:pt x="0" y="3578"/>
                  </a:cubicBezTo>
                  <a:lnTo>
                    <a:pt x="23704" y="3578"/>
                  </a:lnTo>
                  <a:cubicBezTo>
                    <a:pt x="22832" y="2180"/>
                    <a:pt x="22270" y="1891"/>
                    <a:pt x="21780" y="1891"/>
                  </a:cubicBezTo>
                  <a:cubicBezTo>
                    <a:pt x="21433" y="1891"/>
                    <a:pt x="21121" y="2035"/>
                    <a:pt x="20760" y="2035"/>
                  </a:cubicBezTo>
                  <a:cubicBezTo>
                    <a:pt x="20294" y="2035"/>
                    <a:pt x="19744" y="1795"/>
                    <a:pt x="18930" y="698"/>
                  </a:cubicBezTo>
                  <a:cubicBezTo>
                    <a:pt x="18551" y="194"/>
                    <a:pt x="18203" y="0"/>
                    <a:pt x="17854" y="0"/>
                  </a:cubicBezTo>
                  <a:close/>
                </a:path>
              </a:pathLst>
            </a:custGeom>
            <a:solidFill>
              <a:srgbClr val="0860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78"/>
            <p:cNvSpPr/>
            <p:nvPr/>
          </p:nvSpPr>
          <p:spPr>
            <a:xfrm>
              <a:off x="2139869" y="3871099"/>
              <a:ext cx="633807" cy="238504"/>
            </a:xfrm>
            <a:custGeom>
              <a:avLst/>
              <a:gdLst/>
              <a:ahLst/>
              <a:cxnLst/>
              <a:rect l="l" t="t" r="r" b="b"/>
              <a:pathLst>
                <a:path w="6330" h="2382" extrusionOk="0">
                  <a:moveTo>
                    <a:pt x="1844" y="0"/>
                  </a:moveTo>
                  <a:cubicBezTo>
                    <a:pt x="470" y="0"/>
                    <a:pt x="0" y="2381"/>
                    <a:pt x="0" y="2381"/>
                  </a:cubicBezTo>
                  <a:lnTo>
                    <a:pt x="6330" y="2381"/>
                  </a:lnTo>
                  <a:cubicBezTo>
                    <a:pt x="6018" y="1125"/>
                    <a:pt x="5689" y="996"/>
                    <a:pt x="5171" y="996"/>
                  </a:cubicBezTo>
                  <a:cubicBezTo>
                    <a:pt x="5037" y="996"/>
                    <a:pt x="4889" y="1005"/>
                    <a:pt x="4726" y="1005"/>
                  </a:cubicBezTo>
                  <a:cubicBezTo>
                    <a:pt x="4257" y="1005"/>
                    <a:pt x="3656" y="932"/>
                    <a:pt x="2852" y="372"/>
                  </a:cubicBezTo>
                  <a:cubicBezTo>
                    <a:pt x="2472" y="109"/>
                    <a:pt x="2137" y="0"/>
                    <a:pt x="1844" y="0"/>
                  </a:cubicBezTo>
                  <a:close/>
                </a:path>
              </a:pathLst>
            </a:custGeom>
            <a:solidFill>
              <a:srgbClr val="0860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8"/>
            <p:cNvSpPr/>
            <p:nvPr/>
          </p:nvSpPr>
          <p:spPr>
            <a:xfrm>
              <a:off x="1082925" y="3964818"/>
              <a:ext cx="855890" cy="144784"/>
            </a:xfrm>
            <a:custGeom>
              <a:avLst/>
              <a:gdLst/>
              <a:ahLst/>
              <a:cxnLst/>
              <a:rect l="l" t="t" r="r" b="b"/>
              <a:pathLst>
                <a:path w="8548" h="1446" extrusionOk="0">
                  <a:moveTo>
                    <a:pt x="4911" y="1"/>
                  </a:moveTo>
                  <a:cubicBezTo>
                    <a:pt x="4165" y="1"/>
                    <a:pt x="3482" y="929"/>
                    <a:pt x="2807" y="929"/>
                  </a:cubicBezTo>
                  <a:cubicBezTo>
                    <a:pt x="2680" y="929"/>
                    <a:pt x="2554" y="896"/>
                    <a:pt x="2427" y="819"/>
                  </a:cubicBezTo>
                  <a:cubicBezTo>
                    <a:pt x="2222" y="691"/>
                    <a:pt x="2001" y="641"/>
                    <a:pt x="1779" y="641"/>
                  </a:cubicBezTo>
                  <a:cubicBezTo>
                    <a:pt x="897" y="641"/>
                    <a:pt x="1" y="1445"/>
                    <a:pt x="1" y="1445"/>
                  </a:cubicBezTo>
                  <a:lnTo>
                    <a:pt x="8548" y="1445"/>
                  </a:lnTo>
                  <a:cubicBezTo>
                    <a:pt x="8363" y="550"/>
                    <a:pt x="7950" y="330"/>
                    <a:pt x="7484" y="330"/>
                  </a:cubicBezTo>
                  <a:cubicBezTo>
                    <a:pt x="7032" y="330"/>
                    <a:pt x="6529" y="536"/>
                    <a:pt x="6132" y="536"/>
                  </a:cubicBezTo>
                  <a:cubicBezTo>
                    <a:pt x="5950" y="536"/>
                    <a:pt x="5790" y="493"/>
                    <a:pt x="5667" y="365"/>
                  </a:cubicBezTo>
                  <a:cubicBezTo>
                    <a:pt x="5407" y="100"/>
                    <a:pt x="5156" y="1"/>
                    <a:pt x="4911" y="1"/>
                  </a:cubicBezTo>
                  <a:close/>
                </a:path>
              </a:pathLst>
            </a:custGeom>
            <a:solidFill>
              <a:srgbClr val="0860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78"/>
            <p:cNvSpPr/>
            <p:nvPr/>
          </p:nvSpPr>
          <p:spPr>
            <a:xfrm>
              <a:off x="1674177" y="3536273"/>
              <a:ext cx="537885" cy="573330"/>
            </a:xfrm>
            <a:custGeom>
              <a:avLst/>
              <a:gdLst/>
              <a:ahLst/>
              <a:cxnLst/>
              <a:rect l="l" t="t" r="r" b="b"/>
              <a:pathLst>
                <a:path w="5372" h="5726" extrusionOk="0">
                  <a:moveTo>
                    <a:pt x="2074" y="1"/>
                  </a:moveTo>
                  <a:cubicBezTo>
                    <a:pt x="1231" y="1376"/>
                    <a:pt x="1894" y="3990"/>
                    <a:pt x="1894" y="3990"/>
                  </a:cubicBezTo>
                  <a:cubicBezTo>
                    <a:pt x="1894" y="3990"/>
                    <a:pt x="1325" y="1916"/>
                    <a:pt x="662" y="1556"/>
                  </a:cubicBezTo>
                  <a:lnTo>
                    <a:pt x="662" y="1556"/>
                  </a:lnTo>
                  <a:cubicBezTo>
                    <a:pt x="0" y="3925"/>
                    <a:pt x="1505" y="5725"/>
                    <a:pt x="1505" y="5725"/>
                  </a:cubicBezTo>
                  <a:lnTo>
                    <a:pt x="3816" y="5725"/>
                  </a:lnTo>
                  <a:cubicBezTo>
                    <a:pt x="3816" y="5725"/>
                    <a:pt x="5372" y="3176"/>
                    <a:pt x="4925" y="1376"/>
                  </a:cubicBezTo>
                  <a:lnTo>
                    <a:pt x="4925" y="1376"/>
                  </a:lnTo>
                  <a:cubicBezTo>
                    <a:pt x="4414" y="1887"/>
                    <a:pt x="3571" y="3565"/>
                    <a:pt x="3571" y="3565"/>
                  </a:cubicBezTo>
                  <a:cubicBezTo>
                    <a:pt x="3571" y="3565"/>
                    <a:pt x="4263" y="1585"/>
                    <a:pt x="3694" y="1"/>
                  </a:cubicBezTo>
                  <a:lnTo>
                    <a:pt x="3694" y="1"/>
                  </a:lnTo>
                  <a:cubicBezTo>
                    <a:pt x="2851" y="721"/>
                    <a:pt x="2736" y="3385"/>
                    <a:pt x="2736" y="3385"/>
                  </a:cubicBezTo>
                  <a:cubicBezTo>
                    <a:pt x="2736" y="3385"/>
                    <a:pt x="2700" y="807"/>
                    <a:pt x="2074" y="1"/>
                  </a:cubicBezTo>
                  <a:close/>
                </a:path>
              </a:pathLst>
            </a:custGeom>
            <a:solidFill>
              <a:srgbClr val="2B7F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8"/>
            <p:cNvSpPr/>
            <p:nvPr/>
          </p:nvSpPr>
          <p:spPr>
            <a:xfrm>
              <a:off x="2101520" y="2896961"/>
              <a:ext cx="354251" cy="446969"/>
            </a:xfrm>
            <a:custGeom>
              <a:avLst/>
              <a:gdLst/>
              <a:ahLst/>
              <a:cxnLst/>
              <a:rect l="l" t="t" r="r" b="b"/>
              <a:pathLst>
                <a:path w="3538" h="4464" extrusionOk="0">
                  <a:moveTo>
                    <a:pt x="525" y="0"/>
                  </a:moveTo>
                  <a:cubicBezTo>
                    <a:pt x="504" y="0"/>
                    <a:pt x="488" y="7"/>
                    <a:pt x="477" y="21"/>
                  </a:cubicBezTo>
                  <a:cubicBezTo>
                    <a:pt x="355" y="143"/>
                    <a:pt x="924" y="626"/>
                    <a:pt x="924" y="626"/>
                  </a:cubicBezTo>
                  <a:cubicBezTo>
                    <a:pt x="924" y="626"/>
                    <a:pt x="438" y="369"/>
                    <a:pt x="220" y="369"/>
                  </a:cubicBezTo>
                  <a:cubicBezTo>
                    <a:pt x="157" y="369"/>
                    <a:pt x="117" y="391"/>
                    <a:pt x="117" y="445"/>
                  </a:cubicBezTo>
                  <a:cubicBezTo>
                    <a:pt x="117" y="712"/>
                    <a:pt x="808" y="892"/>
                    <a:pt x="808" y="892"/>
                  </a:cubicBezTo>
                  <a:cubicBezTo>
                    <a:pt x="808" y="892"/>
                    <a:pt x="503" y="827"/>
                    <a:pt x="272" y="827"/>
                  </a:cubicBezTo>
                  <a:cubicBezTo>
                    <a:pt x="120" y="827"/>
                    <a:pt x="1" y="855"/>
                    <a:pt x="23" y="950"/>
                  </a:cubicBezTo>
                  <a:cubicBezTo>
                    <a:pt x="88" y="1166"/>
                    <a:pt x="1284" y="1194"/>
                    <a:pt x="1284" y="1194"/>
                  </a:cubicBezTo>
                  <a:lnTo>
                    <a:pt x="3386" y="4463"/>
                  </a:lnTo>
                  <a:lnTo>
                    <a:pt x="3537" y="3714"/>
                  </a:lnTo>
                  <a:cubicBezTo>
                    <a:pt x="3537" y="3714"/>
                    <a:pt x="2212" y="1641"/>
                    <a:pt x="1557" y="863"/>
                  </a:cubicBezTo>
                  <a:cubicBezTo>
                    <a:pt x="1368" y="615"/>
                    <a:pt x="729" y="0"/>
                    <a:pt x="525" y="0"/>
                  </a:cubicBez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8"/>
            <p:cNvSpPr/>
            <p:nvPr/>
          </p:nvSpPr>
          <p:spPr>
            <a:xfrm>
              <a:off x="2275442" y="2862917"/>
              <a:ext cx="804625" cy="1294949"/>
            </a:xfrm>
            <a:custGeom>
              <a:avLst/>
              <a:gdLst/>
              <a:ahLst/>
              <a:cxnLst/>
              <a:rect l="l" t="t" r="r" b="b"/>
              <a:pathLst>
                <a:path w="8036" h="12933" extrusionOk="0">
                  <a:moveTo>
                    <a:pt x="2189" y="1"/>
                  </a:moveTo>
                  <a:lnTo>
                    <a:pt x="0" y="11132"/>
                  </a:lnTo>
                  <a:lnTo>
                    <a:pt x="5847" y="12933"/>
                  </a:lnTo>
                  <a:lnTo>
                    <a:pt x="8036" y="1801"/>
                  </a:lnTo>
                  <a:lnTo>
                    <a:pt x="2189" y="1"/>
                  </a:lnTo>
                  <a:close/>
                </a:path>
              </a:pathLst>
            </a:custGeom>
            <a:solidFill>
              <a:srgbClr val="FAFFF9"/>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8"/>
            <p:cNvSpPr/>
            <p:nvPr/>
          </p:nvSpPr>
          <p:spPr>
            <a:xfrm>
              <a:off x="2860775" y="2977575"/>
              <a:ext cx="501952" cy="1180303"/>
            </a:xfrm>
            <a:custGeom>
              <a:avLst/>
              <a:gdLst/>
              <a:ahLst/>
              <a:cxnLst/>
              <a:rect l="l" t="t" r="r" b="b"/>
              <a:pathLst>
                <a:path w="5013" h="11788" extrusionOk="0">
                  <a:moveTo>
                    <a:pt x="5012" y="1"/>
                  </a:moveTo>
                  <a:lnTo>
                    <a:pt x="2190" y="656"/>
                  </a:lnTo>
                  <a:lnTo>
                    <a:pt x="1" y="11788"/>
                  </a:lnTo>
                  <a:lnTo>
                    <a:pt x="2824" y="11125"/>
                  </a:lnTo>
                  <a:lnTo>
                    <a:pt x="5012" y="1"/>
                  </a:lnTo>
                  <a:close/>
                </a:path>
              </a:pathLst>
            </a:custGeom>
            <a:solidFill>
              <a:srgbClr val="EAEDE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8"/>
            <p:cNvSpPr/>
            <p:nvPr/>
          </p:nvSpPr>
          <p:spPr>
            <a:xfrm>
              <a:off x="3194611" y="3427435"/>
              <a:ext cx="414728" cy="216976"/>
            </a:xfrm>
            <a:custGeom>
              <a:avLst/>
              <a:gdLst/>
              <a:ahLst/>
              <a:cxnLst/>
              <a:rect l="l" t="t" r="r" b="b"/>
              <a:pathLst>
                <a:path w="4142" h="2167" extrusionOk="0">
                  <a:moveTo>
                    <a:pt x="3665" y="1"/>
                  </a:moveTo>
                  <a:cubicBezTo>
                    <a:pt x="3485" y="1"/>
                    <a:pt x="2672" y="814"/>
                    <a:pt x="2672" y="814"/>
                  </a:cubicBezTo>
                  <a:cubicBezTo>
                    <a:pt x="2672" y="814"/>
                    <a:pt x="2816" y="217"/>
                    <a:pt x="2607" y="217"/>
                  </a:cubicBezTo>
                  <a:cubicBezTo>
                    <a:pt x="2602" y="216"/>
                    <a:pt x="2597" y="216"/>
                    <a:pt x="2593" y="216"/>
                  </a:cubicBezTo>
                  <a:cubicBezTo>
                    <a:pt x="2251" y="216"/>
                    <a:pt x="2399" y="1203"/>
                    <a:pt x="2399" y="1203"/>
                  </a:cubicBezTo>
                  <a:lnTo>
                    <a:pt x="1801" y="1685"/>
                  </a:lnTo>
                  <a:lnTo>
                    <a:pt x="390" y="303"/>
                  </a:lnTo>
                  <a:lnTo>
                    <a:pt x="1" y="1145"/>
                  </a:lnTo>
                  <a:cubicBezTo>
                    <a:pt x="30" y="1268"/>
                    <a:pt x="872" y="1772"/>
                    <a:pt x="1347" y="2074"/>
                  </a:cubicBezTo>
                  <a:cubicBezTo>
                    <a:pt x="1437" y="2135"/>
                    <a:pt x="1543" y="2166"/>
                    <a:pt x="1650" y="2166"/>
                  </a:cubicBezTo>
                  <a:cubicBezTo>
                    <a:pt x="1756" y="2166"/>
                    <a:pt x="1862" y="2135"/>
                    <a:pt x="1952" y="2074"/>
                  </a:cubicBezTo>
                  <a:lnTo>
                    <a:pt x="3090" y="1325"/>
                  </a:lnTo>
                  <a:cubicBezTo>
                    <a:pt x="3090" y="1325"/>
                    <a:pt x="3137" y="1330"/>
                    <a:pt x="3209" y="1330"/>
                  </a:cubicBezTo>
                  <a:cubicBezTo>
                    <a:pt x="3395" y="1330"/>
                    <a:pt x="3746" y="1300"/>
                    <a:pt x="3896" y="1088"/>
                  </a:cubicBezTo>
                  <a:cubicBezTo>
                    <a:pt x="3986" y="988"/>
                    <a:pt x="3918" y="956"/>
                    <a:pt x="3797" y="956"/>
                  </a:cubicBezTo>
                  <a:cubicBezTo>
                    <a:pt x="3586" y="956"/>
                    <a:pt x="3212" y="1052"/>
                    <a:pt x="3212" y="1052"/>
                  </a:cubicBezTo>
                  <a:cubicBezTo>
                    <a:pt x="3212" y="1052"/>
                    <a:pt x="4141" y="605"/>
                    <a:pt x="4076" y="425"/>
                  </a:cubicBezTo>
                  <a:cubicBezTo>
                    <a:pt x="4063" y="394"/>
                    <a:pt x="4032" y="381"/>
                    <a:pt x="3988" y="381"/>
                  </a:cubicBezTo>
                  <a:cubicBezTo>
                    <a:pt x="3734" y="381"/>
                    <a:pt x="3061" y="814"/>
                    <a:pt x="3061" y="814"/>
                  </a:cubicBezTo>
                  <a:cubicBezTo>
                    <a:pt x="3061" y="814"/>
                    <a:pt x="3932" y="188"/>
                    <a:pt x="3687" y="8"/>
                  </a:cubicBezTo>
                  <a:cubicBezTo>
                    <a:pt x="3682" y="3"/>
                    <a:pt x="3674" y="1"/>
                    <a:pt x="3665" y="1"/>
                  </a:cubicBez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8"/>
            <p:cNvSpPr/>
            <p:nvPr/>
          </p:nvSpPr>
          <p:spPr>
            <a:xfrm>
              <a:off x="2494620" y="2604789"/>
              <a:ext cx="787303" cy="438458"/>
            </a:xfrm>
            <a:custGeom>
              <a:avLst/>
              <a:gdLst/>
              <a:ahLst/>
              <a:cxnLst/>
              <a:rect l="l" t="t" r="r" b="b"/>
              <a:pathLst>
                <a:path w="7863" h="4379" extrusionOk="0">
                  <a:moveTo>
                    <a:pt x="1980" y="1"/>
                  </a:moveTo>
                  <a:lnTo>
                    <a:pt x="0" y="2579"/>
                  </a:lnTo>
                  <a:lnTo>
                    <a:pt x="5847" y="4379"/>
                  </a:lnTo>
                  <a:lnTo>
                    <a:pt x="7863" y="1801"/>
                  </a:lnTo>
                  <a:lnTo>
                    <a:pt x="1980" y="1"/>
                  </a:lnTo>
                  <a:close/>
                </a:path>
              </a:pathLst>
            </a:custGeom>
            <a:solidFill>
              <a:srgbClr val="7AE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8"/>
            <p:cNvSpPr/>
            <p:nvPr/>
          </p:nvSpPr>
          <p:spPr>
            <a:xfrm>
              <a:off x="3079965" y="2785118"/>
              <a:ext cx="282760" cy="258129"/>
            </a:xfrm>
            <a:custGeom>
              <a:avLst/>
              <a:gdLst/>
              <a:ahLst/>
              <a:cxnLst/>
              <a:rect l="l" t="t" r="r" b="b"/>
              <a:pathLst>
                <a:path w="2824" h="2578" extrusionOk="0">
                  <a:moveTo>
                    <a:pt x="2017" y="0"/>
                  </a:moveTo>
                  <a:lnTo>
                    <a:pt x="1" y="2578"/>
                  </a:lnTo>
                  <a:lnTo>
                    <a:pt x="2823" y="1923"/>
                  </a:lnTo>
                  <a:lnTo>
                    <a:pt x="2017" y="0"/>
                  </a:ln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8"/>
            <p:cNvSpPr/>
            <p:nvPr/>
          </p:nvSpPr>
          <p:spPr>
            <a:xfrm>
              <a:off x="3079965" y="2878036"/>
              <a:ext cx="282760" cy="165210"/>
            </a:xfrm>
            <a:custGeom>
              <a:avLst/>
              <a:gdLst/>
              <a:ahLst/>
              <a:cxnLst/>
              <a:rect l="l" t="t" r="r" b="b"/>
              <a:pathLst>
                <a:path w="2824" h="1650" extrusionOk="0">
                  <a:moveTo>
                    <a:pt x="1261" y="1"/>
                  </a:moveTo>
                  <a:lnTo>
                    <a:pt x="1" y="1650"/>
                  </a:lnTo>
                  <a:lnTo>
                    <a:pt x="2823" y="995"/>
                  </a:lnTo>
                  <a:lnTo>
                    <a:pt x="1261" y="1"/>
                  </a:lnTo>
                  <a:close/>
                </a:path>
              </a:pathLst>
            </a:custGeom>
            <a:solidFill>
              <a:srgbClr val="34A5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8"/>
            <p:cNvSpPr/>
            <p:nvPr/>
          </p:nvSpPr>
          <p:spPr>
            <a:xfrm>
              <a:off x="2692872" y="2499809"/>
              <a:ext cx="609977" cy="286465"/>
            </a:xfrm>
            <a:custGeom>
              <a:avLst/>
              <a:gdLst/>
              <a:ahLst/>
              <a:cxnLst/>
              <a:rect l="l" t="t" r="r" b="b"/>
              <a:pathLst>
                <a:path w="6092" h="2861" extrusionOk="0">
                  <a:moveTo>
                    <a:pt x="761" y="0"/>
                  </a:moveTo>
                  <a:cubicBezTo>
                    <a:pt x="469" y="0"/>
                    <a:pt x="199" y="198"/>
                    <a:pt x="123" y="492"/>
                  </a:cubicBezTo>
                  <a:lnTo>
                    <a:pt x="0" y="1061"/>
                  </a:lnTo>
                  <a:lnTo>
                    <a:pt x="5883" y="2861"/>
                  </a:lnTo>
                  <a:lnTo>
                    <a:pt x="6027" y="2141"/>
                  </a:lnTo>
                  <a:cubicBezTo>
                    <a:pt x="6092" y="1781"/>
                    <a:pt x="5883" y="1450"/>
                    <a:pt x="5523" y="1392"/>
                  </a:cubicBezTo>
                  <a:lnTo>
                    <a:pt x="871" y="10"/>
                  </a:lnTo>
                  <a:cubicBezTo>
                    <a:pt x="835" y="3"/>
                    <a:pt x="798" y="0"/>
                    <a:pt x="761" y="0"/>
                  </a:cubicBezTo>
                  <a:close/>
                </a:path>
              </a:pathLst>
            </a:custGeom>
            <a:solidFill>
              <a:srgbClr val="FA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8"/>
            <p:cNvSpPr/>
            <p:nvPr/>
          </p:nvSpPr>
          <p:spPr>
            <a:xfrm>
              <a:off x="2275442" y="3340925"/>
              <a:ext cx="696487" cy="816940"/>
            </a:xfrm>
            <a:custGeom>
              <a:avLst/>
              <a:gdLst/>
              <a:ahLst/>
              <a:cxnLst/>
              <a:rect l="l" t="t" r="r" b="b"/>
              <a:pathLst>
                <a:path w="6956" h="8159" extrusionOk="0">
                  <a:moveTo>
                    <a:pt x="1260" y="1"/>
                  </a:moveTo>
                  <a:lnTo>
                    <a:pt x="0" y="6358"/>
                  </a:lnTo>
                  <a:lnTo>
                    <a:pt x="5847" y="8159"/>
                  </a:lnTo>
                  <a:lnTo>
                    <a:pt x="6956" y="2521"/>
                  </a:lnTo>
                  <a:cubicBezTo>
                    <a:pt x="6720" y="1761"/>
                    <a:pt x="6242" y="1544"/>
                    <a:pt x="5639" y="1544"/>
                  </a:cubicBezTo>
                  <a:cubicBezTo>
                    <a:pt x="5100" y="1544"/>
                    <a:pt x="4462" y="1717"/>
                    <a:pt x="3809" y="1829"/>
                  </a:cubicBezTo>
                  <a:cubicBezTo>
                    <a:pt x="3697" y="1846"/>
                    <a:pt x="3589" y="1854"/>
                    <a:pt x="3484" y="1854"/>
                  </a:cubicBezTo>
                  <a:cubicBezTo>
                    <a:pt x="2468" y="1854"/>
                    <a:pt x="1802" y="1084"/>
                    <a:pt x="1260" y="1"/>
                  </a:cubicBezTo>
                  <a:close/>
                </a:path>
              </a:pathLst>
            </a:custGeom>
            <a:solidFill>
              <a:srgbClr val="7AE1FF"/>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78"/>
            <p:cNvSpPr/>
            <p:nvPr/>
          </p:nvSpPr>
          <p:spPr>
            <a:xfrm>
              <a:off x="2482305" y="2862917"/>
              <a:ext cx="597761" cy="309394"/>
            </a:xfrm>
            <a:custGeom>
              <a:avLst/>
              <a:gdLst/>
              <a:ahLst/>
              <a:cxnLst/>
              <a:rect l="l" t="t" r="r" b="b"/>
              <a:pathLst>
                <a:path w="5970" h="3090" extrusionOk="0">
                  <a:moveTo>
                    <a:pt x="123" y="1"/>
                  </a:moveTo>
                  <a:lnTo>
                    <a:pt x="1" y="663"/>
                  </a:lnTo>
                  <a:cubicBezTo>
                    <a:pt x="1124" y="1862"/>
                    <a:pt x="2362" y="2083"/>
                    <a:pt x="3241" y="2083"/>
                  </a:cubicBezTo>
                  <a:cubicBezTo>
                    <a:pt x="3704" y="2083"/>
                    <a:pt x="4067" y="2022"/>
                    <a:pt x="4263" y="2010"/>
                  </a:cubicBezTo>
                  <a:cubicBezTo>
                    <a:pt x="4333" y="2002"/>
                    <a:pt x="4397" y="1999"/>
                    <a:pt x="4456" y="1999"/>
                  </a:cubicBezTo>
                  <a:cubicBezTo>
                    <a:pt x="5357" y="1999"/>
                    <a:pt x="5055" y="2784"/>
                    <a:pt x="5703" y="3061"/>
                  </a:cubicBezTo>
                  <a:cubicBezTo>
                    <a:pt x="5703" y="3090"/>
                    <a:pt x="5703" y="3090"/>
                    <a:pt x="5732" y="3090"/>
                  </a:cubicBezTo>
                  <a:lnTo>
                    <a:pt x="5970" y="1801"/>
                  </a:lnTo>
                  <a:lnTo>
                    <a:pt x="123" y="1"/>
                  </a:lnTo>
                  <a:close/>
                </a:path>
              </a:pathLst>
            </a:custGeom>
            <a:solidFill>
              <a:srgbClr val="7AE1FF"/>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8"/>
            <p:cNvSpPr/>
            <p:nvPr/>
          </p:nvSpPr>
          <p:spPr>
            <a:xfrm>
              <a:off x="2860786" y="3593245"/>
              <a:ext cx="378682" cy="564619"/>
            </a:xfrm>
            <a:custGeom>
              <a:avLst/>
              <a:gdLst/>
              <a:ahLst/>
              <a:cxnLst/>
              <a:rect l="l" t="t" r="r" b="b"/>
              <a:pathLst>
                <a:path w="3782" h="5639" extrusionOk="0">
                  <a:moveTo>
                    <a:pt x="1110" y="1"/>
                  </a:moveTo>
                  <a:lnTo>
                    <a:pt x="1" y="5639"/>
                  </a:lnTo>
                  <a:lnTo>
                    <a:pt x="2824" y="4976"/>
                  </a:lnTo>
                  <a:lnTo>
                    <a:pt x="3781" y="152"/>
                  </a:lnTo>
                  <a:lnTo>
                    <a:pt x="3781" y="152"/>
                  </a:lnTo>
                  <a:cubicBezTo>
                    <a:pt x="3377" y="601"/>
                    <a:pt x="2785" y="907"/>
                    <a:pt x="2251" y="907"/>
                  </a:cubicBezTo>
                  <a:cubicBezTo>
                    <a:pt x="1758" y="907"/>
                    <a:pt x="1314" y="647"/>
                    <a:pt x="1110" y="1"/>
                  </a:cubicBezTo>
                  <a:close/>
                </a:path>
              </a:pathLst>
            </a:custGeom>
            <a:solidFill>
              <a:srgbClr val="34A5C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8"/>
            <p:cNvSpPr/>
            <p:nvPr/>
          </p:nvSpPr>
          <p:spPr>
            <a:xfrm>
              <a:off x="3056235" y="2977563"/>
              <a:ext cx="306490" cy="216376"/>
            </a:xfrm>
            <a:custGeom>
              <a:avLst/>
              <a:gdLst/>
              <a:ahLst/>
              <a:cxnLst/>
              <a:rect l="l" t="t" r="r" b="b"/>
              <a:pathLst>
                <a:path w="3061" h="2161" extrusionOk="0">
                  <a:moveTo>
                    <a:pt x="3060" y="1"/>
                  </a:moveTo>
                  <a:lnTo>
                    <a:pt x="238" y="656"/>
                  </a:lnTo>
                  <a:lnTo>
                    <a:pt x="0" y="1916"/>
                  </a:lnTo>
                  <a:cubicBezTo>
                    <a:pt x="238" y="2038"/>
                    <a:pt x="512" y="2125"/>
                    <a:pt x="778" y="2125"/>
                  </a:cubicBezTo>
                  <a:cubicBezTo>
                    <a:pt x="843" y="2161"/>
                    <a:pt x="900" y="2161"/>
                    <a:pt x="958" y="2161"/>
                  </a:cubicBezTo>
                  <a:cubicBezTo>
                    <a:pt x="1649" y="2161"/>
                    <a:pt x="2283" y="1829"/>
                    <a:pt x="2758" y="1527"/>
                  </a:cubicBezTo>
                  <a:lnTo>
                    <a:pt x="3060" y="1"/>
                  </a:lnTo>
                  <a:close/>
                </a:path>
              </a:pathLst>
            </a:custGeom>
            <a:solidFill>
              <a:srgbClr val="34A5C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78"/>
            <p:cNvSpPr/>
            <p:nvPr/>
          </p:nvSpPr>
          <p:spPr>
            <a:xfrm>
              <a:off x="2593346" y="2664665"/>
              <a:ext cx="261833" cy="228691"/>
            </a:xfrm>
            <a:custGeom>
              <a:avLst/>
              <a:gdLst/>
              <a:ahLst/>
              <a:cxnLst/>
              <a:rect l="l" t="t" r="r" b="b"/>
              <a:pathLst>
                <a:path w="2615" h="2284" extrusionOk="0">
                  <a:moveTo>
                    <a:pt x="1261" y="1"/>
                  </a:moveTo>
                  <a:lnTo>
                    <a:pt x="1" y="1772"/>
                  </a:lnTo>
                  <a:lnTo>
                    <a:pt x="181" y="1829"/>
                  </a:lnTo>
                  <a:lnTo>
                    <a:pt x="721" y="1081"/>
                  </a:lnTo>
                  <a:cubicBezTo>
                    <a:pt x="901" y="814"/>
                    <a:pt x="1117" y="512"/>
                    <a:pt x="1261" y="274"/>
                  </a:cubicBezTo>
                  <a:lnTo>
                    <a:pt x="1261" y="274"/>
                  </a:lnTo>
                  <a:cubicBezTo>
                    <a:pt x="1174" y="512"/>
                    <a:pt x="1081" y="749"/>
                    <a:pt x="994" y="1052"/>
                  </a:cubicBezTo>
                  <a:lnTo>
                    <a:pt x="692" y="1981"/>
                  </a:lnTo>
                  <a:lnTo>
                    <a:pt x="843" y="2045"/>
                  </a:lnTo>
                  <a:lnTo>
                    <a:pt x="1685" y="1232"/>
                  </a:lnTo>
                  <a:cubicBezTo>
                    <a:pt x="1923" y="1023"/>
                    <a:pt x="2103" y="814"/>
                    <a:pt x="2312" y="605"/>
                  </a:cubicBezTo>
                  <a:lnTo>
                    <a:pt x="2312" y="605"/>
                  </a:lnTo>
                  <a:cubicBezTo>
                    <a:pt x="2161" y="843"/>
                    <a:pt x="1981" y="1145"/>
                    <a:pt x="1837" y="1412"/>
                  </a:cubicBezTo>
                  <a:lnTo>
                    <a:pt x="1383" y="2225"/>
                  </a:lnTo>
                  <a:lnTo>
                    <a:pt x="1563" y="2283"/>
                  </a:lnTo>
                  <a:lnTo>
                    <a:pt x="2614" y="425"/>
                  </a:lnTo>
                  <a:lnTo>
                    <a:pt x="2377" y="361"/>
                  </a:lnTo>
                  <a:lnTo>
                    <a:pt x="1534" y="1145"/>
                  </a:lnTo>
                  <a:cubicBezTo>
                    <a:pt x="1325" y="1354"/>
                    <a:pt x="1145" y="1534"/>
                    <a:pt x="994" y="1714"/>
                  </a:cubicBezTo>
                  <a:cubicBezTo>
                    <a:pt x="1052" y="1505"/>
                    <a:pt x="1145" y="1289"/>
                    <a:pt x="1203" y="1052"/>
                  </a:cubicBezTo>
                  <a:lnTo>
                    <a:pt x="1505" y="65"/>
                  </a:lnTo>
                  <a:lnTo>
                    <a:pt x="1261" y="1"/>
                  </a:lnTo>
                  <a:close/>
                </a:path>
              </a:pathLst>
            </a:custGeom>
            <a:solidFill>
              <a:srgbClr val="FA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8"/>
            <p:cNvSpPr/>
            <p:nvPr/>
          </p:nvSpPr>
          <p:spPr>
            <a:xfrm>
              <a:off x="2780083" y="2721638"/>
              <a:ext cx="134872" cy="186838"/>
            </a:xfrm>
            <a:custGeom>
              <a:avLst/>
              <a:gdLst/>
              <a:ahLst/>
              <a:cxnLst/>
              <a:rect l="l" t="t" r="r" b="b"/>
              <a:pathLst>
                <a:path w="1347" h="1866" extrusionOk="0">
                  <a:moveTo>
                    <a:pt x="1138" y="0"/>
                  </a:moveTo>
                  <a:lnTo>
                    <a:pt x="0" y="1800"/>
                  </a:lnTo>
                  <a:lnTo>
                    <a:pt x="209" y="1865"/>
                  </a:lnTo>
                  <a:lnTo>
                    <a:pt x="1347" y="65"/>
                  </a:lnTo>
                  <a:lnTo>
                    <a:pt x="1138" y="0"/>
                  </a:lnTo>
                  <a:close/>
                </a:path>
              </a:pathLst>
            </a:custGeom>
            <a:solidFill>
              <a:srgbClr val="FA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8"/>
            <p:cNvSpPr/>
            <p:nvPr/>
          </p:nvSpPr>
          <p:spPr>
            <a:xfrm>
              <a:off x="2834152" y="2736757"/>
              <a:ext cx="134872" cy="210668"/>
            </a:xfrm>
            <a:custGeom>
              <a:avLst/>
              <a:gdLst/>
              <a:ahLst/>
              <a:cxnLst/>
              <a:rect l="l" t="t" r="r" b="b"/>
              <a:pathLst>
                <a:path w="1347" h="2104" extrusionOk="0">
                  <a:moveTo>
                    <a:pt x="1138" y="1"/>
                  </a:moveTo>
                  <a:lnTo>
                    <a:pt x="1" y="1829"/>
                  </a:lnTo>
                  <a:lnTo>
                    <a:pt x="872" y="2103"/>
                  </a:lnTo>
                  <a:lnTo>
                    <a:pt x="987" y="1894"/>
                  </a:lnTo>
                  <a:lnTo>
                    <a:pt x="332" y="1685"/>
                  </a:lnTo>
                  <a:lnTo>
                    <a:pt x="1347" y="94"/>
                  </a:lnTo>
                  <a:lnTo>
                    <a:pt x="1138" y="1"/>
                  </a:lnTo>
                  <a:close/>
                </a:path>
              </a:pathLst>
            </a:custGeom>
            <a:solidFill>
              <a:srgbClr val="FA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8"/>
            <p:cNvSpPr/>
            <p:nvPr/>
          </p:nvSpPr>
          <p:spPr>
            <a:xfrm>
              <a:off x="2942290" y="2772803"/>
              <a:ext cx="219279" cy="216376"/>
            </a:xfrm>
            <a:custGeom>
              <a:avLst/>
              <a:gdLst/>
              <a:ahLst/>
              <a:cxnLst/>
              <a:rect l="l" t="t" r="r" b="b"/>
              <a:pathLst>
                <a:path w="2190" h="2161" extrusionOk="0">
                  <a:moveTo>
                    <a:pt x="1138" y="1"/>
                  </a:moveTo>
                  <a:lnTo>
                    <a:pt x="1" y="1801"/>
                  </a:lnTo>
                  <a:lnTo>
                    <a:pt x="209" y="1866"/>
                  </a:lnTo>
                  <a:lnTo>
                    <a:pt x="627" y="1174"/>
                  </a:lnTo>
                  <a:lnTo>
                    <a:pt x="901" y="1023"/>
                  </a:lnTo>
                  <a:lnTo>
                    <a:pt x="901" y="1023"/>
                  </a:lnTo>
                  <a:lnTo>
                    <a:pt x="836" y="2074"/>
                  </a:lnTo>
                  <a:lnTo>
                    <a:pt x="1081" y="2161"/>
                  </a:lnTo>
                  <a:lnTo>
                    <a:pt x="1138" y="929"/>
                  </a:lnTo>
                  <a:lnTo>
                    <a:pt x="2190" y="332"/>
                  </a:lnTo>
                  <a:lnTo>
                    <a:pt x="1952" y="245"/>
                  </a:lnTo>
                  <a:lnTo>
                    <a:pt x="1052" y="785"/>
                  </a:lnTo>
                  <a:cubicBezTo>
                    <a:pt x="958" y="843"/>
                    <a:pt x="872" y="872"/>
                    <a:pt x="807" y="929"/>
                  </a:cubicBezTo>
                  <a:lnTo>
                    <a:pt x="778" y="929"/>
                  </a:lnTo>
                  <a:lnTo>
                    <a:pt x="1347" y="65"/>
                  </a:lnTo>
                  <a:lnTo>
                    <a:pt x="1138" y="1"/>
                  </a:lnTo>
                  <a:close/>
                </a:path>
              </a:pathLst>
            </a:custGeom>
            <a:solidFill>
              <a:srgbClr val="FA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8"/>
            <p:cNvSpPr/>
            <p:nvPr/>
          </p:nvSpPr>
          <p:spPr>
            <a:xfrm>
              <a:off x="2359048" y="3803012"/>
              <a:ext cx="165911" cy="192645"/>
            </a:xfrm>
            <a:custGeom>
              <a:avLst/>
              <a:gdLst/>
              <a:ahLst/>
              <a:cxnLst/>
              <a:rect l="l" t="t" r="r" b="b"/>
              <a:pathLst>
                <a:path w="1657" h="1924" extrusionOk="0">
                  <a:moveTo>
                    <a:pt x="425" y="1"/>
                  </a:moveTo>
                  <a:lnTo>
                    <a:pt x="0" y="1506"/>
                  </a:lnTo>
                  <a:lnTo>
                    <a:pt x="152" y="1535"/>
                  </a:lnTo>
                  <a:lnTo>
                    <a:pt x="332" y="901"/>
                  </a:lnTo>
                  <a:cubicBezTo>
                    <a:pt x="396" y="692"/>
                    <a:pt x="454" y="426"/>
                    <a:pt x="512" y="246"/>
                  </a:cubicBezTo>
                  <a:cubicBezTo>
                    <a:pt x="512" y="455"/>
                    <a:pt x="512" y="663"/>
                    <a:pt x="540" y="901"/>
                  </a:cubicBezTo>
                  <a:lnTo>
                    <a:pt x="605" y="1686"/>
                  </a:lnTo>
                  <a:lnTo>
                    <a:pt x="756" y="1715"/>
                  </a:lnTo>
                  <a:lnTo>
                    <a:pt x="1145" y="1052"/>
                  </a:lnTo>
                  <a:cubicBezTo>
                    <a:pt x="1261" y="872"/>
                    <a:pt x="1354" y="692"/>
                    <a:pt x="1441" y="541"/>
                  </a:cubicBezTo>
                  <a:lnTo>
                    <a:pt x="1441" y="541"/>
                  </a:lnTo>
                  <a:cubicBezTo>
                    <a:pt x="1412" y="721"/>
                    <a:pt x="1383" y="995"/>
                    <a:pt x="1325" y="1203"/>
                  </a:cubicBezTo>
                  <a:lnTo>
                    <a:pt x="1232" y="1895"/>
                  </a:lnTo>
                  <a:lnTo>
                    <a:pt x="1412" y="1923"/>
                  </a:lnTo>
                  <a:lnTo>
                    <a:pt x="1657" y="397"/>
                  </a:lnTo>
                  <a:lnTo>
                    <a:pt x="1412" y="332"/>
                  </a:lnTo>
                  <a:lnTo>
                    <a:pt x="1023" y="995"/>
                  </a:lnTo>
                  <a:cubicBezTo>
                    <a:pt x="900" y="1146"/>
                    <a:pt x="814" y="1297"/>
                    <a:pt x="756" y="1441"/>
                  </a:cubicBezTo>
                  <a:cubicBezTo>
                    <a:pt x="756" y="1261"/>
                    <a:pt x="720" y="1081"/>
                    <a:pt x="720" y="872"/>
                  </a:cubicBezTo>
                  <a:lnTo>
                    <a:pt x="634" y="95"/>
                  </a:lnTo>
                  <a:lnTo>
                    <a:pt x="425" y="1"/>
                  </a:lnTo>
                  <a:close/>
                </a:path>
              </a:pathLst>
            </a:custGeom>
            <a:solidFill>
              <a:srgbClr val="FA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8"/>
            <p:cNvSpPr/>
            <p:nvPr/>
          </p:nvSpPr>
          <p:spPr>
            <a:xfrm>
              <a:off x="2527762" y="3854277"/>
              <a:ext cx="51265" cy="156499"/>
            </a:xfrm>
            <a:custGeom>
              <a:avLst/>
              <a:gdLst/>
              <a:ahLst/>
              <a:cxnLst/>
              <a:rect l="l" t="t" r="r" b="b"/>
              <a:pathLst>
                <a:path w="512" h="1563" extrusionOk="0">
                  <a:moveTo>
                    <a:pt x="332" y="0"/>
                  </a:moveTo>
                  <a:lnTo>
                    <a:pt x="0" y="1505"/>
                  </a:lnTo>
                  <a:lnTo>
                    <a:pt x="180" y="1563"/>
                  </a:lnTo>
                  <a:lnTo>
                    <a:pt x="512" y="65"/>
                  </a:lnTo>
                  <a:lnTo>
                    <a:pt x="332" y="0"/>
                  </a:lnTo>
                  <a:close/>
                </a:path>
              </a:pathLst>
            </a:custGeom>
            <a:solidFill>
              <a:srgbClr val="FA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8"/>
            <p:cNvSpPr/>
            <p:nvPr/>
          </p:nvSpPr>
          <p:spPr>
            <a:xfrm>
              <a:off x="2575323" y="3869396"/>
              <a:ext cx="81604" cy="174522"/>
            </a:xfrm>
            <a:custGeom>
              <a:avLst/>
              <a:gdLst/>
              <a:ahLst/>
              <a:cxnLst/>
              <a:rect l="l" t="t" r="r" b="b"/>
              <a:pathLst>
                <a:path w="815" h="1743" extrusionOk="0">
                  <a:moveTo>
                    <a:pt x="332" y="0"/>
                  </a:moveTo>
                  <a:lnTo>
                    <a:pt x="1" y="1498"/>
                  </a:lnTo>
                  <a:lnTo>
                    <a:pt x="785" y="1743"/>
                  </a:lnTo>
                  <a:lnTo>
                    <a:pt x="814" y="1592"/>
                  </a:lnTo>
                  <a:lnTo>
                    <a:pt x="217" y="1412"/>
                  </a:lnTo>
                  <a:lnTo>
                    <a:pt x="512" y="58"/>
                  </a:lnTo>
                  <a:lnTo>
                    <a:pt x="332" y="0"/>
                  </a:lnTo>
                  <a:close/>
                </a:path>
              </a:pathLst>
            </a:custGeom>
            <a:solidFill>
              <a:srgbClr val="FA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8"/>
            <p:cNvSpPr/>
            <p:nvPr/>
          </p:nvSpPr>
          <p:spPr>
            <a:xfrm>
              <a:off x="2674850" y="3899635"/>
              <a:ext cx="123357" cy="183233"/>
            </a:xfrm>
            <a:custGeom>
              <a:avLst/>
              <a:gdLst/>
              <a:ahLst/>
              <a:cxnLst/>
              <a:rect l="l" t="t" r="r" b="b"/>
              <a:pathLst>
                <a:path w="1232" h="1830" extrusionOk="0">
                  <a:moveTo>
                    <a:pt x="303" y="1"/>
                  </a:moveTo>
                  <a:lnTo>
                    <a:pt x="0" y="1527"/>
                  </a:lnTo>
                  <a:lnTo>
                    <a:pt x="180" y="1556"/>
                  </a:lnTo>
                  <a:lnTo>
                    <a:pt x="303" y="987"/>
                  </a:lnTo>
                  <a:lnTo>
                    <a:pt x="447" y="872"/>
                  </a:lnTo>
                  <a:lnTo>
                    <a:pt x="749" y="1772"/>
                  </a:lnTo>
                  <a:lnTo>
                    <a:pt x="958" y="1830"/>
                  </a:lnTo>
                  <a:lnTo>
                    <a:pt x="598" y="778"/>
                  </a:lnTo>
                  <a:lnTo>
                    <a:pt x="1232" y="296"/>
                  </a:lnTo>
                  <a:lnTo>
                    <a:pt x="1023" y="238"/>
                  </a:lnTo>
                  <a:lnTo>
                    <a:pt x="483" y="656"/>
                  </a:lnTo>
                  <a:cubicBezTo>
                    <a:pt x="418" y="692"/>
                    <a:pt x="389" y="750"/>
                    <a:pt x="331" y="778"/>
                  </a:cubicBezTo>
                  <a:lnTo>
                    <a:pt x="483" y="58"/>
                  </a:lnTo>
                  <a:lnTo>
                    <a:pt x="303" y="1"/>
                  </a:lnTo>
                  <a:close/>
                </a:path>
              </a:pathLst>
            </a:custGeom>
            <a:solidFill>
              <a:srgbClr val="FA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8"/>
            <p:cNvSpPr/>
            <p:nvPr/>
          </p:nvSpPr>
          <p:spPr>
            <a:xfrm>
              <a:off x="2458574" y="3051457"/>
              <a:ext cx="195449" cy="188240"/>
            </a:xfrm>
            <a:custGeom>
              <a:avLst/>
              <a:gdLst/>
              <a:ahLst/>
              <a:cxnLst/>
              <a:rect l="l" t="t" r="r" b="b"/>
              <a:pathLst>
                <a:path w="1952" h="1880" extrusionOk="0">
                  <a:moveTo>
                    <a:pt x="917" y="1"/>
                  </a:moveTo>
                  <a:cubicBezTo>
                    <a:pt x="534" y="1"/>
                    <a:pt x="194" y="275"/>
                    <a:pt x="123" y="667"/>
                  </a:cubicBezTo>
                  <a:cubicBezTo>
                    <a:pt x="0" y="1178"/>
                    <a:pt x="331" y="1689"/>
                    <a:pt x="778" y="1840"/>
                  </a:cubicBezTo>
                  <a:cubicBezTo>
                    <a:pt x="863" y="1867"/>
                    <a:pt x="948" y="1879"/>
                    <a:pt x="1030" y="1879"/>
                  </a:cubicBezTo>
                  <a:cubicBezTo>
                    <a:pt x="1419" y="1879"/>
                    <a:pt x="1763" y="1604"/>
                    <a:pt x="1858" y="1207"/>
                  </a:cubicBezTo>
                  <a:cubicBezTo>
                    <a:pt x="1951" y="703"/>
                    <a:pt x="1649" y="191"/>
                    <a:pt x="1167" y="40"/>
                  </a:cubicBezTo>
                  <a:cubicBezTo>
                    <a:pt x="1083" y="14"/>
                    <a:pt x="999" y="1"/>
                    <a:pt x="917" y="1"/>
                  </a:cubicBezTo>
                  <a:close/>
                </a:path>
              </a:pathLst>
            </a:custGeom>
            <a:solidFill>
              <a:srgbClr val="7AE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8"/>
            <p:cNvSpPr/>
            <p:nvPr/>
          </p:nvSpPr>
          <p:spPr>
            <a:xfrm>
              <a:off x="2788694" y="3150583"/>
              <a:ext cx="192645" cy="188140"/>
            </a:xfrm>
            <a:custGeom>
              <a:avLst/>
              <a:gdLst/>
              <a:ahLst/>
              <a:cxnLst/>
              <a:rect l="l" t="t" r="r" b="b"/>
              <a:pathLst>
                <a:path w="1924" h="1879" extrusionOk="0">
                  <a:moveTo>
                    <a:pt x="902" y="0"/>
                  </a:moveTo>
                  <a:cubicBezTo>
                    <a:pt x="518" y="0"/>
                    <a:pt x="190" y="275"/>
                    <a:pt x="95" y="699"/>
                  </a:cubicBezTo>
                  <a:cubicBezTo>
                    <a:pt x="1" y="1181"/>
                    <a:pt x="303" y="1693"/>
                    <a:pt x="786" y="1837"/>
                  </a:cubicBezTo>
                  <a:cubicBezTo>
                    <a:pt x="875" y="1865"/>
                    <a:pt x="964" y="1879"/>
                    <a:pt x="1050" y="1879"/>
                  </a:cubicBezTo>
                  <a:cubicBezTo>
                    <a:pt x="1420" y="1879"/>
                    <a:pt x="1736" y="1625"/>
                    <a:pt x="1830" y="1210"/>
                  </a:cubicBezTo>
                  <a:cubicBezTo>
                    <a:pt x="1923" y="699"/>
                    <a:pt x="1621" y="188"/>
                    <a:pt x="1146" y="37"/>
                  </a:cubicBezTo>
                  <a:cubicBezTo>
                    <a:pt x="1063" y="12"/>
                    <a:pt x="981" y="0"/>
                    <a:pt x="902" y="0"/>
                  </a:cubicBezTo>
                  <a:close/>
                </a:path>
              </a:pathLst>
            </a:custGeom>
            <a:solidFill>
              <a:srgbClr val="7AE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8"/>
            <p:cNvSpPr/>
            <p:nvPr/>
          </p:nvSpPr>
          <p:spPr>
            <a:xfrm>
              <a:off x="2509740" y="3067677"/>
              <a:ext cx="137775" cy="173821"/>
            </a:xfrm>
            <a:custGeom>
              <a:avLst/>
              <a:gdLst/>
              <a:ahLst/>
              <a:cxnLst/>
              <a:rect l="l" t="t" r="r" b="b"/>
              <a:pathLst>
                <a:path w="1376" h="1736" extrusionOk="0">
                  <a:moveTo>
                    <a:pt x="872" y="1"/>
                  </a:moveTo>
                  <a:cubicBezTo>
                    <a:pt x="476" y="29"/>
                    <a:pt x="180" y="267"/>
                    <a:pt x="87" y="685"/>
                  </a:cubicBezTo>
                  <a:cubicBezTo>
                    <a:pt x="0" y="1081"/>
                    <a:pt x="180" y="1498"/>
                    <a:pt x="512" y="1736"/>
                  </a:cubicBezTo>
                  <a:cubicBezTo>
                    <a:pt x="872" y="1736"/>
                    <a:pt x="1196" y="1469"/>
                    <a:pt x="1289" y="1045"/>
                  </a:cubicBezTo>
                  <a:cubicBezTo>
                    <a:pt x="1376" y="656"/>
                    <a:pt x="1196" y="238"/>
                    <a:pt x="872" y="1"/>
                  </a:cubicBezTo>
                  <a:close/>
                </a:path>
              </a:pathLst>
            </a:custGeom>
            <a:solidFill>
              <a:srgbClr val="132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8"/>
            <p:cNvSpPr/>
            <p:nvPr/>
          </p:nvSpPr>
          <p:spPr>
            <a:xfrm>
              <a:off x="2834152" y="3166503"/>
              <a:ext cx="141380" cy="174522"/>
            </a:xfrm>
            <a:custGeom>
              <a:avLst/>
              <a:gdLst/>
              <a:ahLst/>
              <a:cxnLst/>
              <a:rect l="l" t="t" r="r" b="b"/>
              <a:pathLst>
                <a:path w="1412" h="1743" extrusionOk="0">
                  <a:moveTo>
                    <a:pt x="901" y="0"/>
                  </a:moveTo>
                  <a:cubicBezTo>
                    <a:pt x="512" y="0"/>
                    <a:pt x="181" y="274"/>
                    <a:pt x="87" y="691"/>
                  </a:cubicBezTo>
                  <a:cubicBezTo>
                    <a:pt x="1" y="1080"/>
                    <a:pt x="209" y="1498"/>
                    <a:pt x="512" y="1743"/>
                  </a:cubicBezTo>
                  <a:cubicBezTo>
                    <a:pt x="901" y="1714"/>
                    <a:pt x="1232" y="1440"/>
                    <a:pt x="1318" y="1051"/>
                  </a:cubicBezTo>
                  <a:cubicBezTo>
                    <a:pt x="1412" y="634"/>
                    <a:pt x="1232" y="209"/>
                    <a:pt x="901" y="0"/>
                  </a:cubicBezTo>
                  <a:close/>
                </a:path>
              </a:pathLst>
            </a:custGeom>
            <a:solidFill>
              <a:srgbClr val="132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8"/>
            <p:cNvSpPr/>
            <p:nvPr/>
          </p:nvSpPr>
          <p:spPr>
            <a:xfrm>
              <a:off x="2626488" y="3238595"/>
              <a:ext cx="138576" cy="123557"/>
            </a:xfrm>
            <a:custGeom>
              <a:avLst/>
              <a:gdLst/>
              <a:ahLst/>
              <a:cxnLst/>
              <a:rect l="l" t="t" r="r" b="b"/>
              <a:pathLst>
                <a:path w="1384" h="1234" extrusionOk="0">
                  <a:moveTo>
                    <a:pt x="152" y="0"/>
                  </a:moveTo>
                  <a:cubicBezTo>
                    <a:pt x="1" y="662"/>
                    <a:pt x="332" y="1203"/>
                    <a:pt x="606" y="1231"/>
                  </a:cubicBezTo>
                  <a:cubicBezTo>
                    <a:pt x="616" y="1232"/>
                    <a:pt x="627" y="1233"/>
                    <a:pt x="638" y="1233"/>
                  </a:cubicBezTo>
                  <a:cubicBezTo>
                    <a:pt x="903" y="1233"/>
                    <a:pt x="1266" y="906"/>
                    <a:pt x="1383" y="360"/>
                  </a:cubicBezTo>
                  <a:lnTo>
                    <a:pt x="1383" y="360"/>
                  </a:lnTo>
                  <a:cubicBezTo>
                    <a:pt x="1344" y="380"/>
                    <a:pt x="1192" y="442"/>
                    <a:pt x="995" y="442"/>
                  </a:cubicBezTo>
                  <a:cubicBezTo>
                    <a:pt x="902" y="442"/>
                    <a:pt x="798" y="428"/>
                    <a:pt x="692" y="389"/>
                  </a:cubicBezTo>
                  <a:cubicBezTo>
                    <a:pt x="361" y="302"/>
                    <a:pt x="210" y="58"/>
                    <a:pt x="152" y="0"/>
                  </a:cubicBezTo>
                  <a:close/>
                </a:path>
              </a:pathLst>
            </a:custGeom>
            <a:solidFill>
              <a:srgbClr val="132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8"/>
            <p:cNvSpPr/>
            <p:nvPr/>
          </p:nvSpPr>
          <p:spPr>
            <a:xfrm>
              <a:off x="2470790" y="3048954"/>
              <a:ext cx="180330" cy="123357"/>
            </a:xfrm>
            <a:custGeom>
              <a:avLst/>
              <a:gdLst/>
              <a:ahLst/>
              <a:cxnLst/>
              <a:rect l="l" t="t" r="r" b="b"/>
              <a:pathLst>
                <a:path w="1801" h="1232" extrusionOk="0">
                  <a:moveTo>
                    <a:pt x="780" y="1"/>
                  </a:moveTo>
                  <a:cubicBezTo>
                    <a:pt x="641" y="1"/>
                    <a:pt x="506" y="38"/>
                    <a:pt x="389" y="123"/>
                  </a:cubicBezTo>
                  <a:cubicBezTo>
                    <a:pt x="181" y="245"/>
                    <a:pt x="29" y="483"/>
                    <a:pt x="1" y="692"/>
                  </a:cubicBezTo>
                  <a:cubicBezTo>
                    <a:pt x="58" y="483"/>
                    <a:pt x="209" y="274"/>
                    <a:pt x="418" y="152"/>
                  </a:cubicBezTo>
                  <a:cubicBezTo>
                    <a:pt x="524" y="84"/>
                    <a:pt x="659" y="56"/>
                    <a:pt x="796" y="56"/>
                  </a:cubicBezTo>
                  <a:cubicBezTo>
                    <a:pt x="893" y="56"/>
                    <a:pt x="991" y="70"/>
                    <a:pt x="1081" y="94"/>
                  </a:cubicBezTo>
                  <a:cubicBezTo>
                    <a:pt x="1289" y="188"/>
                    <a:pt x="1469" y="332"/>
                    <a:pt x="1585" y="548"/>
                  </a:cubicBezTo>
                  <a:cubicBezTo>
                    <a:pt x="1707" y="756"/>
                    <a:pt x="1765" y="994"/>
                    <a:pt x="1736" y="1232"/>
                  </a:cubicBezTo>
                  <a:cubicBezTo>
                    <a:pt x="1801" y="994"/>
                    <a:pt x="1736" y="756"/>
                    <a:pt x="1649" y="512"/>
                  </a:cubicBezTo>
                  <a:cubicBezTo>
                    <a:pt x="1527" y="303"/>
                    <a:pt x="1318" y="123"/>
                    <a:pt x="1109" y="65"/>
                  </a:cubicBezTo>
                  <a:cubicBezTo>
                    <a:pt x="1002" y="24"/>
                    <a:pt x="890" y="1"/>
                    <a:pt x="780" y="1"/>
                  </a:cubicBezTo>
                  <a:close/>
                </a:path>
              </a:pathLst>
            </a:custGeom>
            <a:solidFill>
              <a:srgbClr val="132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78"/>
            <p:cNvSpPr/>
            <p:nvPr/>
          </p:nvSpPr>
          <p:spPr>
            <a:xfrm>
              <a:off x="2798106" y="3149181"/>
              <a:ext cx="180330" cy="122656"/>
            </a:xfrm>
            <a:custGeom>
              <a:avLst/>
              <a:gdLst/>
              <a:ahLst/>
              <a:cxnLst/>
              <a:rect l="l" t="t" r="r" b="b"/>
              <a:pathLst>
                <a:path w="1801" h="1225" extrusionOk="0">
                  <a:moveTo>
                    <a:pt x="822" y="1"/>
                  </a:moveTo>
                  <a:cubicBezTo>
                    <a:pt x="669" y="1"/>
                    <a:pt x="517" y="41"/>
                    <a:pt x="389" y="115"/>
                  </a:cubicBezTo>
                  <a:cubicBezTo>
                    <a:pt x="181" y="231"/>
                    <a:pt x="29" y="475"/>
                    <a:pt x="1" y="713"/>
                  </a:cubicBezTo>
                  <a:cubicBezTo>
                    <a:pt x="58" y="475"/>
                    <a:pt x="209" y="267"/>
                    <a:pt x="418" y="144"/>
                  </a:cubicBezTo>
                  <a:cubicBezTo>
                    <a:pt x="530" y="79"/>
                    <a:pt x="651" y="48"/>
                    <a:pt x="772" y="48"/>
                  </a:cubicBezTo>
                  <a:cubicBezTo>
                    <a:pt x="878" y="48"/>
                    <a:pt x="983" y="72"/>
                    <a:pt x="1081" y="115"/>
                  </a:cubicBezTo>
                  <a:cubicBezTo>
                    <a:pt x="1318" y="173"/>
                    <a:pt x="1498" y="324"/>
                    <a:pt x="1621" y="533"/>
                  </a:cubicBezTo>
                  <a:cubicBezTo>
                    <a:pt x="1707" y="742"/>
                    <a:pt x="1772" y="987"/>
                    <a:pt x="1736" y="1224"/>
                  </a:cubicBezTo>
                  <a:cubicBezTo>
                    <a:pt x="1801" y="987"/>
                    <a:pt x="1772" y="742"/>
                    <a:pt x="1649" y="504"/>
                  </a:cubicBezTo>
                  <a:cubicBezTo>
                    <a:pt x="1527" y="295"/>
                    <a:pt x="1347" y="115"/>
                    <a:pt x="1109" y="51"/>
                  </a:cubicBezTo>
                  <a:cubicBezTo>
                    <a:pt x="1017" y="17"/>
                    <a:pt x="919" y="1"/>
                    <a:pt x="822" y="1"/>
                  </a:cubicBezTo>
                  <a:close/>
                </a:path>
              </a:pathLst>
            </a:custGeom>
            <a:solidFill>
              <a:srgbClr val="132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8"/>
            <p:cNvSpPr/>
            <p:nvPr/>
          </p:nvSpPr>
          <p:spPr>
            <a:xfrm>
              <a:off x="1644539" y="2426362"/>
              <a:ext cx="556008" cy="719716"/>
            </a:xfrm>
            <a:custGeom>
              <a:avLst/>
              <a:gdLst/>
              <a:ahLst/>
              <a:cxnLst/>
              <a:rect l="l" t="t" r="r" b="b"/>
              <a:pathLst>
                <a:path w="5553" h="7188" extrusionOk="0">
                  <a:moveTo>
                    <a:pt x="3773" y="1"/>
                  </a:moveTo>
                  <a:cubicBezTo>
                    <a:pt x="3458" y="1"/>
                    <a:pt x="3116" y="14"/>
                    <a:pt x="2759" y="40"/>
                  </a:cubicBezTo>
                  <a:cubicBezTo>
                    <a:pt x="1196" y="192"/>
                    <a:pt x="1" y="523"/>
                    <a:pt x="58" y="825"/>
                  </a:cubicBezTo>
                  <a:cubicBezTo>
                    <a:pt x="87" y="969"/>
                    <a:pt x="1347" y="6823"/>
                    <a:pt x="1347" y="6946"/>
                  </a:cubicBezTo>
                  <a:cubicBezTo>
                    <a:pt x="1369" y="7100"/>
                    <a:pt x="1851" y="7188"/>
                    <a:pt x="2551" y="7188"/>
                  </a:cubicBezTo>
                  <a:cubicBezTo>
                    <a:pt x="2796" y="7188"/>
                    <a:pt x="3068" y="7177"/>
                    <a:pt x="3356" y="7154"/>
                  </a:cubicBezTo>
                  <a:cubicBezTo>
                    <a:pt x="4436" y="7061"/>
                    <a:pt x="5308" y="6823"/>
                    <a:pt x="5279" y="6614"/>
                  </a:cubicBezTo>
                  <a:cubicBezTo>
                    <a:pt x="5279" y="6492"/>
                    <a:pt x="5516" y="523"/>
                    <a:pt x="5552" y="372"/>
                  </a:cubicBezTo>
                  <a:cubicBezTo>
                    <a:pt x="5552" y="140"/>
                    <a:pt x="4811" y="1"/>
                    <a:pt x="3773" y="1"/>
                  </a:cubicBezTo>
                  <a:close/>
                </a:path>
              </a:pathLst>
            </a:custGeom>
            <a:solidFill>
              <a:srgbClr val="A5B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8"/>
            <p:cNvSpPr/>
            <p:nvPr/>
          </p:nvSpPr>
          <p:spPr>
            <a:xfrm>
              <a:off x="1644539" y="2421656"/>
              <a:ext cx="561715" cy="129164"/>
            </a:xfrm>
            <a:custGeom>
              <a:avLst/>
              <a:gdLst/>
              <a:ahLst/>
              <a:cxnLst/>
              <a:rect l="l" t="t" r="r" b="b"/>
              <a:pathLst>
                <a:path w="5610" h="1290" extrusionOk="0">
                  <a:moveTo>
                    <a:pt x="3839" y="116"/>
                  </a:moveTo>
                  <a:cubicBezTo>
                    <a:pt x="4681" y="116"/>
                    <a:pt x="5308" y="210"/>
                    <a:pt x="5459" y="361"/>
                  </a:cubicBezTo>
                  <a:cubicBezTo>
                    <a:pt x="5488" y="390"/>
                    <a:pt x="5488" y="419"/>
                    <a:pt x="5488" y="419"/>
                  </a:cubicBezTo>
                  <a:cubicBezTo>
                    <a:pt x="5459" y="599"/>
                    <a:pt x="4530" y="959"/>
                    <a:pt x="2852" y="1110"/>
                  </a:cubicBezTo>
                  <a:cubicBezTo>
                    <a:pt x="2456" y="1139"/>
                    <a:pt x="2096" y="1167"/>
                    <a:pt x="1736" y="1167"/>
                  </a:cubicBezTo>
                  <a:cubicBezTo>
                    <a:pt x="598" y="1167"/>
                    <a:pt x="152" y="987"/>
                    <a:pt x="116" y="872"/>
                  </a:cubicBezTo>
                  <a:lnTo>
                    <a:pt x="116" y="807"/>
                  </a:lnTo>
                  <a:cubicBezTo>
                    <a:pt x="296" y="599"/>
                    <a:pt x="1261" y="296"/>
                    <a:pt x="2759" y="152"/>
                  </a:cubicBezTo>
                  <a:cubicBezTo>
                    <a:pt x="3119" y="116"/>
                    <a:pt x="3507" y="116"/>
                    <a:pt x="3839" y="116"/>
                  </a:cubicBezTo>
                  <a:close/>
                  <a:moveTo>
                    <a:pt x="3839" y="1"/>
                  </a:moveTo>
                  <a:cubicBezTo>
                    <a:pt x="3507" y="1"/>
                    <a:pt x="3119" y="1"/>
                    <a:pt x="2759" y="30"/>
                  </a:cubicBezTo>
                  <a:cubicBezTo>
                    <a:pt x="1376" y="152"/>
                    <a:pt x="267" y="447"/>
                    <a:pt x="30" y="750"/>
                  </a:cubicBezTo>
                  <a:cubicBezTo>
                    <a:pt x="1" y="779"/>
                    <a:pt x="1" y="836"/>
                    <a:pt x="1" y="901"/>
                  </a:cubicBezTo>
                  <a:cubicBezTo>
                    <a:pt x="58" y="1232"/>
                    <a:pt x="1261" y="1290"/>
                    <a:pt x="1736" y="1290"/>
                  </a:cubicBezTo>
                  <a:cubicBezTo>
                    <a:pt x="2096" y="1290"/>
                    <a:pt x="2456" y="1261"/>
                    <a:pt x="2852" y="1232"/>
                  </a:cubicBezTo>
                  <a:cubicBezTo>
                    <a:pt x="4199" y="1110"/>
                    <a:pt x="5581" y="807"/>
                    <a:pt x="5610" y="419"/>
                  </a:cubicBezTo>
                  <a:cubicBezTo>
                    <a:pt x="5610" y="361"/>
                    <a:pt x="5581" y="332"/>
                    <a:pt x="5552" y="267"/>
                  </a:cubicBezTo>
                  <a:cubicBezTo>
                    <a:pt x="5279" y="30"/>
                    <a:pt x="4256" y="1"/>
                    <a:pt x="3839" y="1"/>
                  </a:cubicBezTo>
                  <a:close/>
                </a:path>
              </a:pathLst>
            </a:custGeom>
            <a:solidFill>
              <a:srgbClr val="2B7F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8"/>
            <p:cNvSpPr/>
            <p:nvPr/>
          </p:nvSpPr>
          <p:spPr>
            <a:xfrm>
              <a:off x="1713827" y="2682688"/>
              <a:ext cx="459285" cy="438759"/>
            </a:xfrm>
            <a:custGeom>
              <a:avLst/>
              <a:gdLst/>
              <a:ahLst/>
              <a:cxnLst/>
              <a:rect l="l" t="t" r="r" b="b"/>
              <a:pathLst>
                <a:path w="4587" h="4382" extrusionOk="0">
                  <a:moveTo>
                    <a:pt x="4587" y="1"/>
                  </a:moveTo>
                  <a:lnTo>
                    <a:pt x="4587" y="1"/>
                  </a:lnTo>
                  <a:cubicBezTo>
                    <a:pt x="4529" y="245"/>
                    <a:pt x="3535" y="512"/>
                    <a:pt x="2304" y="634"/>
                  </a:cubicBezTo>
                  <a:cubicBezTo>
                    <a:pt x="2002" y="656"/>
                    <a:pt x="1709" y="667"/>
                    <a:pt x="1439" y="667"/>
                  </a:cubicBezTo>
                  <a:cubicBezTo>
                    <a:pt x="641" y="667"/>
                    <a:pt x="43" y="572"/>
                    <a:pt x="0" y="389"/>
                  </a:cubicBezTo>
                  <a:lnTo>
                    <a:pt x="0" y="389"/>
                  </a:lnTo>
                  <a:cubicBezTo>
                    <a:pt x="324" y="2009"/>
                    <a:pt x="778" y="4083"/>
                    <a:pt x="778" y="4141"/>
                  </a:cubicBezTo>
                  <a:cubicBezTo>
                    <a:pt x="800" y="4278"/>
                    <a:pt x="1278" y="4382"/>
                    <a:pt x="1954" y="4382"/>
                  </a:cubicBezTo>
                  <a:cubicBezTo>
                    <a:pt x="2165" y="4382"/>
                    <a:pt x="2394" y="4372"/>
                    <a:pt x="2635" y="4350"/>
                  </a:cubicBezTo>
                  <a:cubicBezTo>
                    <a:pt x="3629" y="4263"/>
                    <a:pt x="4436" y="4026"/>
                    <a:pt x="4436" y="3846"/>
                  </a:cubicBezTo>
                  <a:cubicBezTo>
                    <a:pt x="4436" y="3752"/>
                    <a:pt x="4529" y="1649"/>
                    <a:pt x="4587" y="1"/>
                  </a:cubicBezTo>
                  <a:close/>
                </a:path>
              </a:pathLst>
            </a:custGeom>
            <a:solidFill>
              <a:srgbClr val="FA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78"/>
            <p:cNvSpPr/>
            <p:nvPr/>
          </p:nvSpPr>
          <p:spPr>
            <a:xfrm>
              <a:off x="1770700" y="2779311"/>
              <a:ext cx="3004" cy="3004"/>
            </a:xfrm>
            <a:custGeom>
              <a:avLst/>
              <a:gdLst/>
              <a:ahLst/>
              <a:cxnLst/>
              <a:rect l="l" t="t" r="r" b="b"/>
              <a:pathLst>
                <a:path w="30" h="30" extrusionOk="0">
                  <a:moveTo>
                    <a:pt x="1" y="0"/>
                  </a:moveTo>
                  <a:cubicBezTo>
                    <a:pt x="1" y="29"/>
                    <a:pt x="30" y="29"/>
                    <a:pt x="30" y="29"/>
                  </a:cubicBezTo>
                  <a:lnTo>
                    <a:pt x="1" y="0"/>
                  </a:lnTo>
                  <a:close/>
                </a:path>
              </a:pathLst>
            </a:custGeom>
            <a:solidFill>
              <a:srgbClr val="66C5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8"/>
            <p:cNvSpPr/>
            <p:nvPr/>
          </p:nvSpPr>
          <p:spPr>
            <a:xfrm>
              <a:off x="2232887" y="2739661"/>
              <a:ext cx="100" cy="3705"/>
            </a:xfrm>
            <a:custGeom>
              <a:avLst/>
              <a:gdLst/>
              <a:ahLst/>
              <a:cxnLst/>
              <a:rect l="l" t="t" r="r" b="b"/>
              <a:pathLst>
                <a:path w="1" h="37" extrusionOk="0">
                  <a:moveTo>
                    <a:pt x="0" y="0"/>
                  </a:moveTo>
                  <a:lnTo>
                    <a:pt x="0" y="36"/>
                  </a:lnTo>
                  <a:lnTo>
                    <a:pt x="0" y="0"/>
                  </a:lnTo>
                  <a:close/>
                </a:path>
              </a:pathLst>
            </a:custGeom>
            <a:solidFill>
              <a:srgbClr val="66C5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8"/>
            <p:cNvSpPr/>
            <p:nvPr/>
          </p:nvSpPr>
          <p:spPr>
            <a:xfrm>
              <a:off x="1710223" y="2651148"/>
              <a:ext cx="462889" cy="98325"/>
            </a:xfrm>
            <a:custGeom>
              <a:avLst/>
              <a:gdLst/>
              <a:ahLst/>
              <a:cxnLst/>
              <a:rect l="l" t="t" r="r" b="b"/>
              <a:pathLst>
                <a:path w="4623" h="982" extrusionOk="0">
                  <a:moveTo>
                    <a:pt x="3251" y="1"/>
                  </a:moveTo>
                  <a:cubicBezTo>
                    <a:pt x="2957" y="1"/>
                    <a:pt x="2630" y="16"/>
                    <a:pt x="2283" y="49"/>
                  </a:cubicBezTo>
                  <a:cubicBezTo>
                    <a:pt x="994" y="136"/>
                    <a:pt x="0" y="438"/>
                    <a:pt x="0" y="676"/>
                  </a:cubicBezTo>
                  <a:lnTo>
                    <a:pt x="36" y="704"/>
                  </a:lnTo>
                  <a:cubicBezTo>
                    <a:pt x="79" y="887"/>
                    <a:pt x="677" y="982"/>
                    <a:pt x="1475" y="982"/>
                  </a:cubicBezTo>
                  <a:cubicBezTo>
                    <a:pt x="1745" y="982"/>
                    <a:pt x="2038" y="971"/>
                    <a:pt x="2340" y="949"/>
                  </a:cubicBezTo>
                  <a:cubicBezTo>
                    <a:pt x="3571" y="827"/>
                    <a:pt x="4565" y="560"/>
                    <a:pt x="4623" y="316"/>
                  </a:cubicBezTo>
                  <a:lnTo>
                    <a:pt x="4623" y="287"/>
                  </a:lnTo>
                  <a:cubicBezTo>
                    <a:pt x="4602" y="113"/>
                    <a:pt x="4050" y="1"/>
                    <a:pt x="3251" y="1"/>
                  </a:cubicBez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78"/>
            <p:cNvSpPr/>
            <p:nvPr/>
          </p:nvSpPr>
          <p:spPr>
            <a:xfrm>
              <a:off x="2154988" y="2971255"/>
              <a:ext cx="90215" cy="60477"/>
            </a:xfrm>
            <a:custGeom>
              <a:avLst/>
              <a:gdLst/>
              <a:ahLst/>
              <a:cxnLst/>
              <a:rect l="l" t="t" r="r" b="b"/>
              <a:pathLst>
                <a:path w="901" h="604" extrusionOk="0">
                  <a:moveTo>
                    <a:pt x="159" y="0"/>
                  </a:moveTo>
                  <a:cubicBezTo>
                    <a:pt x="81" y="0"/>
                    <a:pt x="30" y="26"/>
                    <a:pt x="30" y="92"/>
                  </a:cubicBezTo>
                  <a:cubicBezTo>
                    <a:pt x="1" y="359"/>
                    <a:pt x="901" y="604"/>
                    <a:pt x="901" y="604"/>
                  </a:cubicBezTo>
                  <a:lnTo>
                    <a:pt x="901" y="244"/>
                  </a:lnTo>
                  <a:cubicBezTo>
                    <a:pt x="901" y="244"/>
                    <a:pt x="402" y="0"/>
                    <a:pt x="159" y="0"/>
                  </a:cubicBez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78"/>
            <p:cNvSpPr/>
            <p:nvPr/>
          </p:nvSpPr>
          <p:spPr>
            <a:xfrm>
              <a:off x="2152085" y="2968151"/>
              <a:ext cx="93119" cy="63581"/>
            </a:xfrm>
            <a:custGeom>
              <a:avLst/>
              <a:gdLst/>
              <a:ahLst/>
              <a:cxnLst/>
              <a:rect l="l" t="t" r="r" b="b"/>
              <a:pathLst>
                <a:path w="930" h="635" extrusionOk="0">
                  <a:moveTo>
                    <a:pt x="59" y="1"/>
                  </a:moveTo>
                  <a:cubicBezTo>
                    <a:pt x="59" y="30"/>
                    <a:pt x="30" y="59"/>
                    <a:pt x="30" y="95"/>
                  </a:cubicBezTo>
                  <a:cubicBezTo>
                    <a:pt x="1" y="123"/>
                    <a:pt x="30" y="123"/>
                    <a:pt x="30" y="152"/>
                  </a:cubicBezTo>
                  <a:cubicBezTo>
                    <a:pt x="59" y="275"/>
                    <a:pt x="152" y="303"/>
                    <a:pt x="210" y="361"/>
                  </a:cubicBezTo>
                  <a:cubicBezTo>
                    <a:pt x="303" y="390"/>
                    <a:pt x="361" y="455"/>
                    <a:pt x="447" y="483"/>
                  </a:cubicBezTo>
                  <a:cubicBezTo>
                    <a:pt x="599" y="541"/>
                    <a:pt x="779" y="599"/>
                    <a:pt x="930" y="635"/>
                  </a:cubicBezTo>
                  <a:cubicBezTo>
                    <a:pt x="779" y="570"/>
                    <a:pt x="627" y="512"/>
                    <a:pt x="447" y="419"/>
                  </a:cubicBezTo>
                  <a:cubicBezTo>
                    <a:pt x="390" y="390"/>
                    <a:pt x="303" y="361"/>
                    <a:pt x="239" y="303"/>
                  </a:cubicBezTo>
                  <a:cubicBezTo>
                    <a:pt x="181" y="275"/>
                    <a:pt x="87" y="210"/>
                    <a:pt x="87" y="152"/>
                  </a:cubicBezTo>
                  <a:cubicBezTo>
                    <a:pt x="59" y="123"/>
                    <a:pt x="87" y="95"/>
                    <a:pt x="87" y="59"/>
                  </a:cubicBezTo>
                  <a:lnTo>
                    <a:pt x="210" y="59"/>
                  </a:lnTo>
                  <a:cubicBezTo>
                    <a:pt x="303" y="59"/>
                    <a:pt x="361" y="95"/>
                    <a:pt x="447" y="95"/>
                  </a:cubicBezTo>
                  <a:cubicBezTo>
                    <a:pt x="627" y="152"/>
                    <a:pt x="779" y="210"/>
                    <a:pt x="930" y="275"/>
                  </a:cubicBezTo>
                  <a:cubicBezTo>
                    <a:pt x="779" y="181"/>
                    <a:pt x="627" y="123"/>
                    <a:pt x="483" y="59"/>
                  </a:cubicBezTo>
                  <a:cubicBezTo>
                    <a:pt x="390" y="30"/>
                    <a:pt x="303" y="1"/>
                    <a:pt x="210" y="1"/>
                  </a:cubicBezTo>
                  <a:close/>
                </a:path>
              </a:pathLst>
            </a:custGeom>
            <a:solidFill>
              <a:srgbClr val="132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8"/>
            <p:cNvSpPr/>
            <p:nvPr/>
          </p:nvSpPr>
          <p:spPr>
            <a:xfrm>
              <a:off x="2491717" y="2860014"/>
              <a:ext cx="873913" cy="186137"/>
            </a:xfrm>
            <a:custGeom>
              <a:avLst/>
              <a:gdLst/>
              <a:ahLst/>
              <a:cxnLst/>
              <a:rect l="l" t="t" r="r" b="b"/>
              <a:pathLst>
                <a:path w="8728" h="1859" extrusionOk="0">
                  <a:moveTo>
                    <a:pt x="29" y="1"/>
                  </a:moveTo>
                  <a:lnTo>
                    <a:pt x="0" y="58"/>
                  </a:lnTo>
                  <a:lnTo>
                    <a:pt x="5876" y="1859"/>
                  </a:lnTo>
                  <a:lnTo>
                    <a:pt x="8727" y="1203"/>
                  </a:lnTo>
                  <a:lnTo>
                    <a:pt x="8698" y="1139"/>
                  </a:lnTo>
                  <a:lnTo>
                    <a:pt x="5876" y="1801"/>
                  </a:lnTo>
                  <a:lnTo>
                    <a:pt x="29" y="1"/>
                  </a:lnTo>
                  <a:close/>
                </a:path>
              </a:pathLst>
            </a:custGeom>
            <a:solidFill>
              <a:srgbClr val="132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78"/>
            <p:cNvSpPr/>
            <p:nvPr/>
          </p:nvSpPr>
          <p:spPr>
            <a:xfrm>
              <a:off x="2671946" y="3301975"/>
              <a:ext cx="83707" cy="60177"/>
            </a:xfrm>
            <a:custGeom>
              <a:avLst/>
              <a:gdLst/>
              <a:ahLst/>
              <a:cxnLst/>
              <a:rect l="l" t="t" r="r" b="b"/>
              <a:pathLst>
                <a:path w="836" h="601" extrusionOk="0">
                  <a:moveTo>
                    <a:pt x="627" y="1"/>
                  </a:moveTo>
                  <a:cubicBezTo>
                    <a:pt x="296" y="1"/>
                    <a:pt x="58" y="238"/>
                    <a:pt x="0" y="541"/>
                  </a:cubicBezTo>
                  <a:cubicBezTo>
                    <a:pt x="58" y="570"/>
                    <a:pt x="87" y="598"/>
                    <a:pt x="152" y="598"/>
                  </a:cubicBezTo>
                  <a:cubicBezTo>
                    <a:pt x="164" y="600"/>
                    <a:pt x="177" y="601"/>
                    <a:pt x="191" y="601"/>
                  </a:cubicBezTo>
                  <a:cubicBezTo>
                    <a:pt x="396" y="601"/>
                    <a:pt x="667" y="395"/>
                    <a:pt x="836" y="29"/>
                  </a:cubicBezTo>
                  <a:cubicBezTo>
                    <a:pt x="778" y="1"/>
                    <a:pt x="692" y="1"/>
                    <a:pt x="627" y="1"/>
                  </a:cubicBezTo>
                  <a:close/>
                </a:path>
              </a:pathLst>
            </a:custGeom>
            <a:solidFill>
              <a:srgbClr val="A5B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8"/>
            <p:cNvSpPr/>
            <p:nvPr/>
          </p:nvSpPr>
          <p:spPr>
            <a:xfrm>
              <a:off x="2446259" y="3245303"/>
              <a:ext cx="162307" cy="87111"/>
            </a:xfrm>
            <a:custGeom>
              <a:avLst/>
              <a:gdLst/>
              <a:ahLst/>
              <a:cxnLst/>
              <a:rect l="l" t="t" r="r" b="b"/>
              <a:pathLst>
                <a:path w="1621" h="870" extrusionOk="0">
                  <a:moveTo>
                    <a:pt x="564" y="1"/>
                  </a:moveTo>
                  <a:cubicBezTo>
                    <a:pt x="306" y="1"/>
                    <a:pt x="106" y="90"/>
                    <a:pt x="65" y="235"/>
                  </a:cubicBezTo>
                  <a:cubicBezTo>
                    <a:pt x="1" y="473"/>
                    <a:pt x="303" y="711"/>
                    <a:pt x="721" y="833"/>
                  </a:cubicBezTo>
                  <a:cubicBezTo>
                    <a:pt x="833" y="858"/>
                    <a:pt x="940" y="869"/>
                    <a:pt x="1039" y="869"/>
                  </a:cubicBezTo>
                  <a:cubicBezTo>
                    <a:pt x="1314" y="869"/>
                    <a:pt x="1521" y="778"/>
                    <a:pt x="1563" y="624"/>
                  </a:cubicBezTo>
                  <a:cubicBezTo>
                    <a:pt x="1621" y="415"/>
                    <a:pt x="1326" y="142"/>
                    <a:pt x="930" y="55"/>
                  </a:cubicBezTo>
                  <a:cubicBezTo>
                    <a:pt x="802" y="18"/>
                    <a:pt x="677" y="1"/>
                    <a:pt x="564" y="1"/>
                  </a:cubicBezTo>
                  <a:close/>
                </a:path>
              </a:pathLst>
            </a:custGeom>
            <a:solidFill>
              <a:srgbClr val="7AE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78"/>
            <p:cNvSpPr/>
            <p:nvPr/>
          </p:nvSpPr>
          <p:spPr>
            <a:xfrm>
              <a:off x="2767868" y="3346232"/>
              <a:ext cx="162307" cy="87211"/>
            </a:xfrm>
            <a:custGeom>
              <a:avLst/>
              <a:gdLst/>
              <a:ahLst/>
              <a:cxnLst/>
              <a:rect l="l" t="t" r="r" b="b"/>
              <a:pathLst>
                <a:path w="1621" h="871" extrusionOk="0">
                  <a:moveTo>
                    <a:pt x="614" y="1"/>
                  </a:moveTo>
                  <a:cubicBezTo>
                    <a:pt x="331" y="1"/>
                    <a:pt x="106" y="88"/>
                    <a:pt x="58" y="243"/>
                  </a:cubicBezTo>
                  <a:cubicBezTo>
                    <a:pt x="0" y="459"/>
                    <a:pt x="303" y="725"/>
                    <a:pt x="720" y="819"/>
                  </a:cubicBezTo>
                  <a:cubicBezTo>
                    <a:pt x="847" y="854"/>
                    <a:pt x="969" y="870"/>
                    <a:pt x="1078" y="870"/>
                  </a:cubicBezTo>
                  <a:cubicBezTo>
                    <a:pt x="1329" y="870"/>
                    <a:pt x="1517" y="784"/>
                    <a:pt x="1563" y="639"/>
                  </a:cubicBezTo>
                  <a:cubicBezTo>
                    <a:pt x="1620" y="394"/>
                    <a:pt x="1318" y="156"/>
                    <a:pt x="929" y="34"/>
                  </a:cubicBezTo>
                  <a:cubicBezTo>
                    <a:pt x="820" y="11"/>
                    <a:pt x="714" y="1"/>
                    <a:pt x="614" y="1"/>
                  </a:cubicBezTo>
                  <a:close/>
                </a:path>
              </a:pathLst>
            </a:custGeom>
            <a:solidFill>
              <a:srgbClr val="7AE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78"/>
            <p:cNvSpPr/>
            <p:nvPr/>
          </p:nvSpPr>
          <p:spPr>
            <a:xfrm>
              <a:off x="1884645" y="2586766"/>
              <a:ext cx="222183" cy="96022"/>
            </a:xfrm>
            <a:custGeom>
              <a:avLst/>
              <a:gdLst/>
              <a:ahLst/>
              <a:cxnLst/>
              <a:rect l="l" t="t" r="r" b="b"/>
              <a:pathLst>
                <a:path w="2219" h="959" extrusionOk="0">
                  <a:moveTo>
                    <a:pt x="1772" y="1"/>
                  </a:moveTo>
                  <a:cubicBezTo>
                    <a:pt x="1419" y="25"/>
                    <a:pt x="980" y="608"/>
                    <a:pt x="851" y="608"/>
                  </a:cubicBezTo>
                  <a:cubicBezTo>
                    <a:pt x="827" y="608"/>
                    <a:pt x="814" y="588"/>
                    <a:pt x="814" y="541"/>
                  </a:cubicBezTo>
                  <a:cubicBezTo>
                    <a:pt x="814" y="411"/>
                    <a:pt x="720" y="315"/>
                    <a:pt x="588" y="315"/>
                  </a:cubicBezTo>
                  <a:cubicBezTo>
                    <a:pt x="413" y="315"/>
                    <a:pt x="173" y="483"/>
                    <a:pt x="1" y="959"/>
                  </a:cubicBezTo>
                  <a:lnTo>
                    <a:pt x="1894" y="872"/>
                  </a:lnTo>
                  <a:cubicBezTo>
                    <a:pt x="1894" y="872"/>
                    <a:pt x="2218" y="1"/>
                    <a:pt x="1772" y="1"/>
                  </a:cubicBez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8"/>
            <p:cNvSpPr/>
            <p:nvPr/>
          </p:nvSpPr>
          <p:spPr>
            <a:xfrm>
              <a:off x="1963144" y="2577254"/>
              <a:ext cx="37548" cy="41653"/>
            </a:xfrm>
            <a:custGeom>
              <a:avLst/>
              <a:gdLst/>
              <a:ahLst/>
              <a:cxnLst/>
              <a:rect l="l" t="t" r="r" b="b"/>
              <a:pathLst>
                <a:path w="375" h="416" extrusionOk="0">
                  <a:moveTo>
                    <a:pt x="278" y="0"/>
                  </a:moveTo>
                  <a:cubicBezTo>
                    <a:pt x="157" y="0"/>
                    <a:pt x="0" y="253"/>
                    <a:pt x="117" y="362"/>
                  </a:cubicBezTo>
                  <a:cubicBezTo>
                    <a:pt x="148" y="400"/>
                    <a:pt x="176" y="415"/>
                    <a:pt x="202" y="415"/>
                  </a:cubicBezTo>
                  <a:cubicBezTo>
                    <a:pt x="323" y="415"/>
                    <a:pt x="374" y="56"/>
                    <a:pt x="297" y="2"/>
                  </a:cubicBezTo>
                  <a:cubicBezTo>
                    <a:pt x="291" y="1"/>
                    <a:pt x="284" y="0"/>
                    <a:pt x="278" y="0"/>
                  </a:cubicBez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1" name="Google Shape;1711;p78"/>
          <p:cNvGrpSpPr/>
          <p:nvPr/>
        </p:nvGrpSpPr>
        <p:grpSpPr>
          <a:xfrm>
            <a:off x="4857300" y="1678217"/>
            <a:ext cx="3369464" cy="2501076"/>
            <a:chOff x="4857300" y="1678217"/>
            <a:chExt cx="3369464" cy="2501076"/>
          </a:xfrm>
        </p:grpSpPr>
        <p:sp>
          <p:nvSpPr>
            <p:cNvPr id="1712" name="Google Shape;1712;p78"/>
            <p:cNvSpPr/>
            <p:nvPr/>
          </p:nvSpPr>
          <p:spPr>
            <a:xfrm>
              <a:off x="4857300" y="1882067"/>
              <a:ext cx="779499" cy="202323"/>
            </a:xfrm>
            <a:custGeom>
              <a:avLst/>
              <a:gdLst/>
              <a:ahLst/>
              <a:cxnLst/>
              <a:rect l="l" t="t" r="r" b="b"/>
              <a:pathLst>
                <a:path w="6122" h="1589" extrusionOk="0">
                  <a:moveTo>
                    <a:pt x="2399" y="0"/>
                  </a:moveTo>
                  <a:cubicBezTo>
                    <a:pt x="2380" y="0"/>
                    <a:pt x="2361" y="2"/>
                    <a:pt x="2341" y="4"/>
                  </a:cubicBezTo>
                  <a:cubicBezTo>
                    <a:pt x="2247" y="4"/>
                    <a:pt x="2161" y="40"/>
                    <a:pt x="2010" y="127"/>
                  </a:cubicBezTo>
                  <a:cubicBezTo>
                    <a:pt x="1441" y="458"/>
                    <a:pt x="1470" y="818"/>
                    <a:pt x="987" y="1055"/>
                  </a:cubicBezTo>
                  <a:cubicBezTo>
                    <a:pt x="865" y="1120"/>
                    <a:pt x="685" y="1178"/>
                    <a:pt x="361" y="1235"/>
                  </a:cubicBezTo>
                  <a:cubicBezTo>
                    <a:pt x="239" y="1264"/>
                    <a:pt x="145" y="1300"/>
                    <a:pt x="87" y="1329"/>
                  </a:cubicBezTo>
                  <a:cubicBezTo>
                    <a:pt x="1" y="1358"/>
                    <a:pt x="1" y="1444"/>
                    <a:pt x="87" y="1444"/>
                  </a:cubicBezTo>
                  <a:cubicBezTo>
                    <a:pt x="239" y="1480"/>
                    <a:pt x="419" y="1509"/>
                    <a:pt x="750" y="1538"/>
                  </a:cubicBezTo>
                  <a:cubicBezTo>
                    <a:pt x="930" y="1567"/>
                    <a:pt x="1016" y="1567"/>
                    <a:pt x="1045" y="1567"/>
                  </a:cubicBezTo>
                  <a:cubicBezTo>
                    <a:pt x="1211" y="1581"/>
                    <a:pt x="1383" y="1588"/>
                    <a:pt x="1560" y="1588"/>
                  </a:cubicBezTo>
                  <a:cubicBezTo>
                    <a:pt x="1736" y="1588"/>
                    <a:pt x="1916" y="1581"/>
                    <a:pt x="2096" y="1567"/>
                  </a:cubicBezTo>
                  <a:cubicBezTo>
                    <a:pt x="2216" y="1557"/>
                    <a:pt x="2336" y="1554"/>
                    <a:pt x="2456" y="1554"/>
                  </a:cubicBezTo>
                  <a:cubicBezTo>
                    <a:pt x="2696" y="1554"/>
                    <a:pt x="2936" y="1567"/>
                    <a:pt x="3176" y="1567"/>
                  </a:cubicBezTo>
                  <a:cubicBezTo>
                    <a:pt x="3990" y="1538"/>
                    <a:pt x="4861" y="1567"/>
                    <a:pt x="5639" y="1415"/>
                  </a:cubicBezTo>
                  <a:cubicBezTo>
                    <a:pt x="5696" y="1387"/>
                    <a:pt x="6121" y="1358"/>
                    <a:pt x="6028" y="1235"/>
                  </a:cubicBezTo>
                  <a:cubicBezTo>
                    <a:pt x="5970" y="1149"/>
                    <a:pt x="5761" y="1120"/>
                    <a:pt x="5668" y="1084"/>
                  </a:cubicBezTo>
                  <a:cubicBezTo>
                    <a:pt x="5488" y="998"/>
                    <a:pt x="5308" y="904"/>
                    <a:pt x="5156" y="789"/>
                  </a:cubicBezTo>
                  <a:cubicBezTo>
                    <a:pt x="4898" y="575"/>
                    <a:pt x="4621" y="129"/>
                    <a:pt x="4156" y="129"/>
                  </a:cubicBezTo>
                  <a:cubicBezTo>
                    <a:pt x="4026" y="129"/>
                    <a:pt x="3880" y="164"/>
                    <a:pt x="3716" y="249"/>
                  </a:cubicBezTo>
                  <a:cubicBezTo>
                    <a:pt x="3591" y="318"/>
                    <a:pt x="3478" y="345"/>
                    <a:pt x="3373" y="345"/>
                  </a:cubicBezTo>
                  <a:cubicBezTo>
                    <a:pt x="2997" y="345"/>
                    <a:pt x="2726" y="0"/>
                    <a:pt x="2399" y="0"/>
                  </a:cubicBezTo>
                  <a:close/>
                </a:path>
              </a:pathLst>
            </a:custGeom>
            <a:solidFill>
              <a:srgbClr val="FA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8"/>
            <p:cNvSpPr/>
            <p:nvPr/>
          </p:nvSpPr>
          <p:spPr>
            <a:xfrm>
              <a:off x="7462025" y="1678217"/>
              <a:ext cx="680438" cy="200795"/>
            </a:xfrm>
            <a:custGeom>
              <a:avLst/>
              <a:gdLst/>
              <a:ahLst/>
              <a:cxnLst/>
              <a:rect l="l" t="t" r="r" b="b"/>
              <a:pathLst>
                <a:path w="5344" h="1577" extrusionOk="0">
                  <a:moveTo>
                    <a:pt x="2396" y="0"/>
                  </a:moveTo>
                  <a:cubicBezTo>
                    <a:pt x="2295" y="0"/>
                    <a:pt x="2180" y="39"/>
                    <a:pt x="2045" y="136"/>
                  </a:cubicBezTo>
                  <a:cubicBezTo>
                    <a:pt x="1621" y="467"/>
                    <a:pt x="1621" y="648"/>
                    <a:pt x="1232" y="828"/>
                  </a:cubicBezTo>
                  <a:cubicBezTo>
                    <a:pt x="1174" y="828"/>
                    <a:pt x="1203" y="828"/>
                    <a:pt x="569" y="979"/>
                  </a:cubicBezTo>
                  <a:cubicBezTo>
                    <a:pt x="425" y="1008"/>
                    <a:pt x="152" y="1036"/>
                    <a:pt x="0" y="1159"/>
                  </a:cubicBezTo>
                  <a:lnTo>
                    <a:pt x="0" y="1216"/>
                  </a:lnTo>
                  <a:cubicBezTo>
                    <a:pt x="0" y="1245"/>
                    <a:pt x="29" y="1245"/>
                    <a:pt x="29" y="1245"/>
                  </a:cubicBezTo>
                  <a:cubicBezTo>
                    <a:pt x="152" y="1339"/>
                    <a:pt x="303" y="1368"/>
                    <a:pt x="454" y="1396"/>
                  </a:cubicBezTo>
                  <a:cubicBezTo>
                    <a:pt x="564" y="1406"/>
                    <a:pt x="674" y="1409"/>
                    <a:pt x="782" y="1409"/>
                  </a:cubicBezTo>
                  <a:cubicBezTo>
                    <a:pt x="999" y="1409"/>
                    <a:pt x="1210" y="1396"/>
                    <a:pt x="1412" y="1396"/>
                  </a:cubicBezTo>
                  <a:cubicBezTo>
                    <a:pt x="2074" y="1425"/>
                    <a:pt x="2765" y="1490"/>
                    <a:pt x="3421" y="1548"/>
                  </a:cubicBezTo>
                  <a:cubicBezTo>
                    <a:pt x="3752" y="1576"/>
                    <a:pt x="4112" y="1576"/>
                    <a:pt x="4443" y="1576"/>
                  </a:cubicBezTo>
                  <a:cubicBezTo>
                    <a:pt x="4566" y="1576"/>
                    <a:pt x="5343" y="1576"/>
                    <a:pt x="5343" y="1425"/>
                  </a:cubicBezTo>
                  <a:cubicBezTo>
                    <a:pt x="5343" y="1396"/>
                    <a:pt x="5286" y="1368"/>
                    <a:pt x="5134" y="1310"/>
                  </a:cubicBezTo>
                  <a:cubicBezTo>
                    <a:pt x="4681" y="1130"/>
                    <a:pt x="4566" y="1216"/>
                    <a:pt x="4349" y="1101"/>
                  </a:cubicBezTo>
                  <a:cubicBezTo>
                    <a:pt x="4025" y="921"/>
                    <a:pt x="4054" y="648"/>
                    <a:pt x="3781" y="590"/>
                  </a:cubicBezTo>
                  <a:cubicBezTo>
                    <a:pt x="3733" y="578"/>
                    <a:pt x="3689" y="571"/>
                    <a:pt x="3645" y="571"/>
                  </a:cubicBezTo>
                  <a:cubicBezTo>
                    <a:pt x="3583" y="571"/>
                    <a:pt x="3521" y="585"/>
                    <a:pt x="3449" y="619"/>
                  </a:cubicBezTo>
                  <a:cubicBezTo>
                    <a:pt x="3405" y="640"/>
                    <a:pt x="3364" y="649"/>
                    <a:pt x="3324" y="649"/>
                  </a:cubicBezTo>
                  <a:cubicBezTo>
                    <a:pt x="2995" y="649"/>
                    <a:pt x="2810" y="0"/>
                    <a:pt x="2396" y="0"/>
                  </a:cubicBezTo>
                  <a:close/>
                </a:path>
              </a:pathLst>
            </a:custGeom>
            <a:solidFill>
              <a:srgbClr val="FA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8"/>
            <p:cNvSpPr/>
            <p:nvPr/>
          </p:nvSpPr>
          <p:spPr>
            <a:xfrm>
              <a:off x="7486981" y="3394706"/>
              <a:ext cx="557312" cy="516822"/>
            </a:xfrm>
            <a:custGeom>
              <a:avLst/>
              <a:gdLst/>
              <a:ahLst/>
              <a:cxnLst/>
              <a:rect l="l" t="t" r="r" b="b"/>
              <a:pathLst>
                <a:path w="4377" h="4059" extrusionOk="0">
                  <a:moveTo>
                    <a:pt x="2014" y="0"/>
                  </a:moveTo>
                  <a:cubicBezTo>
                    <a:pt x="1759" y="0"/>
                    <a:pt x="1448" y="548"/>
                    <a:pt x="1422" y="1791"/>
                  </a:cubicBezTo>
                  <a:lnTo>
                    <a:pt x="1422" y="1791"/>
                  </a:lnTo>
                  <a:cubicBezTo>
                    <a:pt x="1339" y="1006"/>
                    <a:pt x="1124" y="682"/>
                    <a:pt x="915" y="682"/>
                  </a:cubicBezTo>
                  <a:cubicBezTo>
                    <a:pt x="442" y="682"/>
                    <a:pt x="0" y="2331"/>
                    <a:pt x="1187" y="4059"/>
                  </a:cubicBezTo>
                  <a:lnTo>
                    <a:pt x="1936" y="3965"/>
                  </a:lnTo>
                  <a:cubicBezTo>
                    <a:pt x="3994" y="2796"/>
                    <a:pt x="4377" y="1387"/>
                    <a:pt x="3853" y="1387"/>
                  </a:cubicBezTo>
                  <a:cubicBezTo>
                    <a:pt x="3680" y="1387"/>
                    <a:pt x="3408" y="1541"/>
                    <a:pt x="3065" y="1908"/>
                  </a:cubicBezTo>
                  <a:lnTo>
                    <a:pt x="3065" y="1908"/>
                  </a:lnTo>
                  <a:cubicBezTo>
                    <a:pt x="3518" y="1036"/>
                    <a:pt x="3427" y="464"/>
                    <a:pt x="3126" y="464"/>
                  </a:cubicBezTo>
                  <a:cubicBezTo>
                    <a:pt x="2911" y="464"/>
                    <a:pt x="2588" y="756"/>
                    <a:pt x="2279" y="1440"/>
                  </a:cubicBezTo>
                  <a:lnTo>
                    <a:pt x="2279" y="1440"/>
                  </a:lnTo>
                  <a:cubicBezTo>
                    <a:pt x="2460" y="527"/>
                    <a:pt x="2264" y="0"/>
                    <a:pt x="2014" y="0"/>
                  </a:cubicBezTo>
                  <a:close/>
                </a:path>
              </a:pathLst>
            </a:custGeom>
            <a:solidFill>
              <a:srgbClr val="34A5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8"/>
            <p:cNvSpPr/>
            <p:nvPr/>
          </p:nvSpPr>
          <p:spPr>
            <a:xfrm>
              <a:off x="5563327" y="3582386"/>
              <a:ext cx="2663437" cy="523571"/>
            </a:xfrm>
            <a:custGeom>
              <a:avLst/>
              <a:gdLst/>
              <a:ahLst/>
              <a:cxnLst/>
              <a:rect l="l" t="t" r="r" b="b"/>
              <a:pathLst>
                <a:path w="20918" h="4112" extrusionOk="0">
                  <a:moveTo>
                    <a:pt x="12379" y="1"/>
                  </a:moveTo>
                  <a:cubicBezTo>
                    <a:pt x="11994" y="1"/>
                    <a:pt x="11554" y="193"/>
                    <a:pt x="11017" y="691"/>
                  </a:cubicBezTo>
                  <a:cubicBezTo>
                    <a:pt x="10218" y="1440"/>
                    <a:pt x="9633" y="1679"/>
                    <a:pt x="9156" y="1679"/>
                  </a:cubicBezTo>
                  <a:cubicBezTo>
                    <a:pt x="8313" y="1679"/>
                    <a:pt x="7806" y="931"/>
                    <a:pt x="7045" y="931"/>
                  </a:cubicBezTo>
                  <a:cubicBezTo>
                    <a:pt x="6685" y="931"/>
                    <a:pt x="6268" y="1098"/>
                    <a:pt x="5732" y="1591"/>
                  </a:cubicBezTo>
                  <a:cubicBezTo>
                    <a:pt x="4483" y="2739"/>
                    <a:pt x="3777" y="2966"/>
                    <a:pt x="3219" y="2966"/>
                  </a:cubicBezTo>
                  <a:cubicBezTo>
                    <a:pt x="2853" y="2966"/>
                    <a:pt x="2551" y="2868"/>
                    <a:pt x="2200" y="2868"/>
                  </a:cubicBezTo>
                  <a:cubicBezTo>
                    <a:pt x="1687" y="2868"/>
                    <a:pt x="1071" y="3078"/>
                    <a:pt x="0" y="4111"/>
                  </a:cubicBezTo>
                  <a:lnTo>
                    <a:pt x="20918" y="4111"/>
                  </a:lnTo>
                  <a:cubicBezTo>
                    <a:pt x="20918" y="4111"/>
                    <a:pt x="20468" y="1533"/>
                    <a:pt x="18817" y="1533"/>
                  </a:cubicBezTo>
                  <a:cubicBezTo>
                    <a:pt x="18509" y="1533"/>
                    <a:pt x="18160" y="1623"/>
                    <a:pt x="17764" y="1836"/>
                  </a:cubicBezTo>
                  <a:cubicBezTo>
                    <a:pt x="17178" y="2145"/>
                    <a:pt x="16679" y="2270"/>
                    <a:pt x="16244" y="2270"/>
                  </a:cubicBezTo>
                  <a:cubicBezTo>
                    <a:pt x="14393" y="2270"/>
                    <a:pt x="13703" y="1"/>
                    <a:pt x="12379" y="1"/>
                  </a:cubicBezTo>
                  <a:close/>
                </a:path>
              </a:pathLst>
            </a:custGeom>
            <a:solidFill>
              <a:srgbClr val="0860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78"/>
            <p:cNvSpPr/>
            <p:nvPr/>
          </p:nvSpPr>
          <p:spPr>
            <a:xfrm>
              <a:off x="6652481" y="3670496"/>
              <a:ext cx="1356038" cy="435460"/>
            </a:xfrm>
            <a:custGeom>
              <a:avLst/>
              <a:gdLst/>
              <a:ahLst/>
              <a:cxnLst/>
              <a:rect l="l" t="t" r="r" b="b"/>
              <a:pathLst>
                <a:path w="10650" h="3420" extrusionOk="0">
                  <a:moveTo>
                    <a:pt x="7536" y="1"/>
                  </a:moveTo>
                  <a:cubicBezTo>
                    <a:pt x="7043" y="1"/>
                    <a:pt x="6483" y="158"/>
                    <a:pt x="5847" y="539"/>
                  </a:cubicBezTo>
                  <a:cubicBezTo>
                    <a:pt x="4486" y="1349"/>
                    <a:pt x="3472" y="1450"/>
                    <a:pt x="2680" y="1450"/>
                  </a:cubicBezTo>
                  <a:cubicBezTo>
                    <a:pt x="2416" y="1450"/>
                    <a:pt x="2176" y="1439"/>
                    <a:pt x="1957" y="1439"/>
                  </a:cubicBezTo>
                  <a:cubicBezTo>
                    <a:pt x="1080" y="1439"/>
                    <a:pt x="526" y="1619"/>
                    <a:pt x="0" y="3419"/>
                  </a:cubicBezTo>
                  <a:lnTo>
                    <a:pt x="10650" y="3419"/>
                  </a:lnTo>
                  <a:cubicBezTo>
                    <a:pt x="10650" y="3419"/>
                    <a:pt x="9834" y="1"/>
                    <a:pt x="7536" y="1"/>
                  </a:cubicBezTo>
                  <a:close/>
                </a:path>
              </a:pathLst>
            </a:custGeom>
            <a:solidFill>
              <a:srgbClr val="0860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78"/>
            <p:cNvSpPr/>
            <p:nvPr/>
          </p:nvSpPr>
          <p:spPr>
            <a:xfrm>
              <a:off x="4986664" y="3847098"/>
              <a:ext cx="1089287" cy="258857"/>
            </a:xfrm>
            <a:custGeom>
              <a:avLst/>
              <a:gdLst/>
              <a:ahLst/>
              <a:cxnLst/>
              <a:rect l="l" t="t" r="r" b="b"/>
              <a:pathLst>
                <a:path w="8555" h="2033" extrusionOk="0">
                  <a:moveTo>
                    <a:pt x="7439" y="1"/>
                  </a:moveTo>
                  <a:cubicBezTo>
                    <a:pt x="6862" y="1"/>
                    <a:pt x="6248" y="846"/>
                    <a:pt x="5831" y="846"/>
                  </a:cubicBezTo>
                  <a:cubicBezTo>
                    <a:pt x="5764" y="846"/>
                    <a:pt x="5701" y="824"/>
                    <a:pt x="5645" y="772"/>
                  </a:cubicBezTo>
                  <a:cubicBezTo>
                    <a:pt x="5415" y="565"/>
                    <a:pt x="5192" y="484"/>
                    <a:pt x="4975" y="484"/>
                  </a:cubicBezTo>
                  <a:cubicBezTo>
                    <a:pt x="4181" y="484"/>
                    <a:pt x="3468" y="1574"/>
                    <a:pt x="2757" y="1574"/>
                  </a:cubicBezTo>
                  <a:cubicBezTo>
                    <a:pt x="2649" y="1574"/>
                    <a:pt x="2542" y="1549"/>
                    <a:pt x="2434" y="1492"/>
                  </a:cubicBezTo>
                  <a:cubicBezTo>
                    <a:pt x="2231" y="1376"/>
                    <a:pt x="2010" y="1330"/>
                    <a:pt x="1786" y="1330"/>
                  </a:cubicBezTo>
                  <a:cubicBezTo>
                    <a:pt x="912" y="1330"/>
                    <a:pt x="0" y="2032"/>
                    <a:pt x="0" y="2032"/>
                  </a:cubicBezTo>
                  <a:lnTo>
                    <a:pt x="8554" y="2032"/>
                  </a:lnTo>
                  <a:cubicBezTo>
                    <a:pt x="8265" y="455"/>
                    <a:pt x="7862" y="1"/>
                    <a:pt x="7439" y="1"/>
                  </a:cubicBezTo>
                  <a:close/>
                </a:path>
              </a:pathLst>
            </a:custGeom>
            <a:solidFill>
              <a:srgbClr val="0860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8"/>
            <p:cNvSpPr/>
            <p:nvPr/>
          </p:nvSpPr>
          <p:spPr>
            <a:xfrm>
              <a:off x="5132453" y="3762043"/>
              <a:ext cx="462199" cy="343912"/>
            </a:xfrm>
            <a:custGeom>
              <a:avLst/>
              <a:gdLst/>
              <a:ahLst/>
              <a:cxnLst/>
              <a:rect l="l" t="t" r="r" b="b"/>
              <a:pathLst>
                <a:path w="3630" h="2701" extrusionOk="0">
                  <a:moveTo>
                    <a:pt x="900" y="0"/>
                  </a:moveTo>
                  <a:lnTo>
                    <a:pt x="900" y="0"/>
                  </a:lnTo>
                  <a:cubicBezTo>
                    <a:pt x="446" y="540"/>
                    <a:pt x="1080" y="2045"/>
                    <a:pt x="1080" y="2045"/>
                  </a:cubicBezTo>
                  <a:cubicBezTo>
                    <a:pt x="1080" y="2045"/>
                    <a:pt x="504" y="1022"/>
                    <a:pt x="0" y="871"/>
                  </a:cubicBezTo>
                  <a:lnTo>
                    <a:pt x="0" y="871"/>
                  </a:lnTo>
                  <a:cubicBezTo>
                    <a:pt x="0" y="2196"/>
                    <a:pt x="778" y="2700"/>
                    <a:pt x="778" y="2700"/>
                  </a:cubicBezTo>
                  <a:lnTo>
                    <a:pt x="2549" y="2700"/>
                  </a:lnTo>
                  <a:cubicBezTo>
                    <a:pt x="2549" y="2700"/>
                    <a:pt x="3629" y="1116"/>
                    <a:pt x="3384" y="511"/>
                  </a:cubicBezTo>
                  <a:lnTo>
                    <a:pt x="3384" y="511"/>
                  </a:lnTo>
                  <a:cubicBezTo>
                    <a:pt x="2995" y="720"/>
                    <a:pt x="2369" y="1865"/>
                    <a:pt x="2369" y="1865"/>
                  </a:cubicBezTo>
                  <a:cubicBezTo>
                    <a:pt x="2369" y="1865"/>
                    <a:pt x="2664" y="756"/>
                    <a:pt x="2398" y="0"/>
                  </a:cubicBezTo>
                  <a:lnTo>
                    <a:pt x="2398" y="0"/>
                  </a:lnTo>
                  <a:cubicBezTo>
                    <a:pt x="2009" y="302"/>
                    <a:pt x="1707" y="1800"/>
                    <a:pt x="1707" y="1800"/>
                  </a:cubicBezTo>
                  <a:cubicBezTo>
                    <a:pt x="1707" y="1800"/>
                    <a:pt x="1375" y="302"/>
                    <a:pt x="900" y="0"/>
                  </a:cubicBezTo>
                  <a:close/>
                </a:path>
              </a:pathLst>
            </a:custGeom>
            <a:solidFill>
              <a:srgbClr val="34A5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78"/>
            <p:cNvSpPr/>
            <p:nvPr/>
          </p:nvSpPr>
          <p:spPr>
            <a:xfrm>
              <a:off x="6315956" y="3827107"/>
              <a:ext cx="264205" cy="264077"/>
            </a:xfrm>
            <a:custGeom>
              <a:avLst/>
              <a:gdLst/>
              <a:ahLst/>
              <a:cxnLst/>
              <a:rect l="l" t="t" r="r" b="b"/>
              <a:pathLst>
                <a:path w="2075" h="2074" extrusionOk="0">
                  <a:moveTo>
                    <a:pt x="1" y="0"/>
                  </a:moveTo>
                  <a:lnTo>
                    <a:pt x="361" y="2074"/>
                  </a:lnTo>
                  <a:lnTo>
                    <a:pt x="1621" y="2074"/>
                  </a:lnTo>
                  <a:lnTo>
                    <a:pt x="2075" y="0"/>
                  </a:lnTo>
                  <a:close/>
                </a:path>
              </a:pathLst>
            </a:custGeom>
            <a:solidFill>
              <a:srgbClr val="FA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78"/>
            <p:cNvSpPr/>
            <p:nvPr/>
          </p:nvSpPr>
          <p:spPr>
            <a:xfrm>
              <a:off x="6315956" y="4091055"/>
              <a:ext cx="206398" cy="83654"/>
            </a:xfrm>
            <a:custGeom>
              <a:avLst/>
              <a:gdLst/>
              <a:ahLst/>
              <a:cxnLst/>
              <a:rect l="l" t="t" r="r" b="b"/>
              <a:pathLst>
                <a:path w="1621" h="657" extrusionOk="0">
                  <a:moveTo>
                    <a:pt x="361" y="1"/>
                  </a:moveTo>
                  <a:lnTo>
                    <a:pt x="1" y="656"/>
                  </a:lnTo>
                  <a:lnTo>
                    <a:pt x="1621" y="656"/>
                  </a:lnTo>
                  <a:lnTo>
                    <a:pt x="1621" y="1"/>
                  </a:lnTo>
                  <a:close/>
                </a:path>
              </a:pathLst>
            </a:custGeom>
            <a:solidFill>
              <a:srgbClr val="132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78"/>
            <p:cNvSpPr/>
            <p:nvPr/>
          </p:nvSpPr>
          <p:spPr>
            <a:xfrm>
              <a:off x="6308699" y="4087490"/>
              <a:ext cx="217348" cy="91803"/>
            </a:xfrm>
            <a:custGeom>
              <a:avLst/>
              <a:gdLst/>
              <a:ahLst/>
              <a:cxnLst/>
              <a:rect l="l" t="t" r="r" b="b"/>
              <a:pathLst>
                <a:path w="1707" h="721" extrusionOk="0">
                  <a:moveTo>
                    <a:pt x="1649" y="58"/>
                  </a:moveTo>
                  <a:lnTo>
                    <a:pt x="1649" y="655"/>
                  </a:lnTo>
                  <a:lnTo>
                    <a:pt x="123" y="655"/>
                  </a:lnTo>
                  <a:lnTo>
                    <a:pt x="447" y="58"/>
                  </a:lnTo>
                  <a:close/>
                  <a:moveTo>
                    <a:pt x="418" y="0"/>
                  </a:moveTo>
                  <a:lnTo>
                    <a:pt x="0" y="720"/>
                  </a:lnTo>
                  <a:lnTo>
                    <a:pt x="1707" y="720"/>
                  </a:lnTo>
                  <a:lnTo>
                    <a:pt x="1707" y="0"/>
                  </a:lnTo>
                  <a:close/>
                </a:path>
              </a:pathLst>
            </a:custGeom>
            <a:solidFill>
              <a:srgbClr val="132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78"/>
            <p:cNvSpPr/>
            <p:nvPr/>
          </p:nvSpPr>
          <p:spPr>
            <a:xfrm>
              <a:off x="6851366" y="3683992"/>
              <a:ext cx="385293" cy="145408"/>
            </a:xfrm>
            <a:custGeom>
              <a:avLst/>
              <a:gdLst/>
              <a:ahLst/>
              <a:cxnLst/>
              <a:rect l="l" t="t" r="r" b="b"/>
              <a:pathLst>
                <a:path w="3026" h="1142" extrusionOk="0">
                  <a:moveTo>
                    <a:pt x="2832" y="0"/>
                  </a:moveTo>
                  <a:cubicBezTo>
                    <a:pt x="2675" y="0"/>
                    <a:pt x="2451" y="29"/>
                    <a:pt x="2276" y="167"/>
                  </a:cubicBezTo>
                  <a:cubicBezTo>
                    <a:pt x="2102" y="307"/>
                    <a:pt x="1736" y="616"/>
                    <a:pt x="1323" y="616"/>
                  </a:cubicBezTo>
                  <a:cubicBezTo>
                    <a:pt x="1038" y="616"/>
                    <a:pt x="730" y="469"/>
                    <a:pt x="447" y="15"/>
                  </a:cubicBezTo>
                  <a:lnTo>
                    <a:pt x="1" y="678"/>
                  </a:lnTo>
                  <a:cubicBezTo>
                    <a:pt x="1" y="678"/>
                    <a:pt x="573" y="1141"/>
                    <a:pt x="1206" y="1141"/>
                  </a:cubicBezTo>
                  <a:cubicBezTo>
                    <a:pt x="1565" y="1141"/>
                    <a:pt x="1943" y="993"/>
                    <a:pt x="2247" y="527"/>
                  </a:cubicBezTo>
                  <a:cubicBezTo>
                    <a:pt x="2547" y="54"/>
                    <a:pt x="2886" y="14"/>
                    <a:pt x="2992" y="14"/>
                  </a:cubicBezTo>
                  <a:cubicBezTo>
                    <a:pt x="3013" y="14"/>
                    <a:pt x="3025" y="15"/>
                    <a:pt x="3025" y="15"/>
                  </a:cubicBezTo>
                  <a:cubicBezTo>
                    <a:pt x="3025" y="15"/>
                    <a:pt x="2946" y="0"/>
                    <a:pt x="2832" y="0"/>
                  </a:cubicBezTo>
                  <a:close/>
                </a:path>
              </a:pathLst>
            </a:custGeom>
            <a:solidFill>
              <a:srgbClr val="FA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8"/>
            <p:cNvSpPr/>
            <p:nvPr/>
          </p:nvSpPr>
          <p:spPr>
            <a:xfrm>
              <a:off x="5876806" y="2982678"/>
              <a:ext cx="1485148" cy="906699"/>
            </a:xfrm>
            <a:custGeom>
              <a:avLst/>
              <a:gdLst/>
              <a:ahLst/>
              <a:cxnLst/>
              <a:rect l="l" t="t" r="r" b="b"/>
              <a:pathLst>
                <a:path w="11664" h="7121" extrusionOk="0">
                  <a:moveTo>
                    <a:pt x="4350" y="1"/>
                  </a:moveTo>
                  <a:cubicBezTo>
                    <a:pt x="4350" y="1"/>
                    <a:pt x="1" y="6452"/>
                    <a:pt x="5970" y="7086"/>
                  </a:cubicBezTo>
                  <a:cubicBezTo>
                    <a:pt x="6205" y="7109"/>
                    <a:pt x="6425" y="7121"/>
                    <a:pt x="6632" y="7121"/>
                  </a:cubicBezTo>
                  <a:cubicBezTo>
                    <a:pt x="11664" y="7121"/>
                    <a:pt x="8375" y="397"/>
                    <a:pt x="8375" y="397"/>
                  </a:cubicBezTo>
                  <a:lnTo>
                    <a:pt x="4350" y="1"/>
                  </a:lnTo>
                  <a:close/>
                </a:path>
              </a:pathLst>
            </a:custGeom>
            <a:solidFill>
              <a:srgbClr val="FA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8"/>
            <p:cNvSpPr/>
            <p:nvPr/>
          </p:nvSpPr>
          <p:spPr>
            <a:xfrm>
              <a:off x="6247200" y="3636372"/>
              <a:ext cx="329269" cy="240394"/>
            </a:xfrm>
            <a:custGeom>
              <a:avLst/>
              <a:gdLst/>
              <a:ahLst/>
              <a:cxnLst/>
              <a:rect l="l" t="t" r="r" b="b"/>
              <a:pathLst>
                <a:path w="2586" h="1888" extrusionOk="0">
                  <a:moveTo>
                    <a:pt x="66" y="1"/>
                  </a:moveTo>
                  <a:lnTo>
                    <a:pt x="1" y="29"/>
                  </a:lnTo>
                  <a:cubicBezTo>
                    <a:pt x="303" y="1023"/>
                    <a:pt x="1174" y="1649"/>
                    <a:pt x="2586" y="1887"/>
                  </a:cubicBezTo>
                  <a:lnTo>
                    <a:pt x="2586" y="1829"/>
                  </a:lnTo>
                  <a:cubicBezTo>
                    <a:pt x="1203" y="1592"/>
                    <a:pt x="361" y="987"/>
                    <a:pt x="66" y="1"/>
                  </a:cubicBezTo>
                  <a:close/>
                </a:path>
              </a:pathLst>
            </a:custGeom>
            <a:solidFill>
              <a:srgbClr val="132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8"/>
            <p:cNvSpPr/>
            <p:nvPr/>
          </p:nvSpPr>
          <p:spPr>
            <a:xfrm>
              <a:off x="5861272" y="2918505"/>
              <a:ext cx="535539" cy="385166"/>
            </a:xfrm>
            <a:custGeom>
              <a:avLst/>
              <a:gdLst/>
              <a:ahLst/>
              <a:cxnLst/>
              <a:rect l="l" t="t" r="r" b="b"/>
              <a:pathLst>
                <a:path w="4206" h="3025" extrusionOk="0">
                  <a:moveTo>
                    <a:pt x="663" y="1"/>
                  </a:moveTo>
                  <a:cubicBezTo>
                    <a:pt x="576" y="476"/>
                    <a:pt x="332" y="929"/>
                    <a:pt x="0" y="1261"/>
                  </a:cubicBezTo>
                  <a:lnTo>
                    <a:pt x="3903" y="3025"/>
                  </a:lnTo>
                  <a:lnTo>
                    <a:pt x="4205" y="1045"/>
                  </a:lnTo>
                  <a:lnTo>
                    <a:pt x="663" y="1"/>
                  </a:lnTo>
                  <a:close/>
                </a:path>
              </a:pathLst>
            </a:custGeom>
            <a:solidFill>
              <a:srgbClr val="FA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8"/>
            <p:cNvSpPr/>
            <p:nvPr/>
          </p:nvSpPr>
          <p:spPr>
            <a:xfrm>
              <a:off x="6301314" y="2781884"/>
              <a:ext cx="714307" cy="444882"/>
            </a:xfrm>
            <a:custGeom>
              <a:avLst/>
              <a:gdLst/>
              <a:ahLst/>
              <a:cxnLst/>
              <a:rect l="l" t="t" r="r" b="b"/>
              <a:pathLst>
                <a:path w="5610" h="3494" extrusionOk="0">
                  <a:moveTo>
                    <a:pt x="2542" y="1"/>
                  </a:moveTo>
                  <a:cubicBezTo>
                    <a:pt x="1233" y="1"/>
                    <a:pt x="172" y="623"/>
                    <a:pt x="87" y="1462"/>
                  </a:cubicBezTo>
                  <a:cubicBezTo>
                    <a:pt x="1" y="2420"/>
                    <a:pt x="1138" y="3320"/>
                    <a:pt x="2607" y="3471"/>
                  </a:cubicBezTo>
                  <a:cubicBezTo>
                    <a:pt x="2756" y="3486"/>
                    <a:pt x="2902" y="3494"/>
                    <a:pt x="3046" y="3494"/>
                  </a:cubicBezTo>
                  <a:cubicBezTo>
                    <a:pt x="4350" y="3494"/>
                    <a:pt x="5410" y="2894"/>
                    <a:pt x="5487" y="2031"/>
                  </a:cubicBezTo>
                  <a:cubicBezTo>
                    <a:pt x="5610" y="1074"/>
                    <a:pt x="4465" y="174"/>
                    <a:pt x="2967" y="22"/>
                  </a:cubicBezTo>
                  <a:cubicBezTo>
                    <a:pt x="2823" y="8"/>
                    <a:pt x="2682" y="1"/>
                    <a:pt x="2542" y="1"/>
                  </a:cubicBezTo>
                  <a:close/>
                </a:path>
              </a:pathLst>
            </a:custGeom>
            <a:solidFill>
              <a:srgbClr val="0860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8"/>
            <p:cNvSpPr/>
            <p:nvPr/>
          </p:nvSpPr>
          <p:spPr>
            <a:xfrm>
              <a:off x="5732035" y="2883745"/>
              <a:ext cx="213656" cy="195320"/>
            </a:xfrm>
            <a:custGeom>
              <a:avLst/>
              <a:gdLst/>
              <a:ahLst/>
              <a:cxnLst/>
              <a:rect l="l" t="t" r="r" b="b"/>
              <a:pathLst>
                <a:path w="1678" h="1534" extrusionOk="0">
                  <a:moveTo>
                    <a:pt x="691" y="0"/>
                  </a:moveTo>
                  <a:lnTo>
                    <a:pt x="627" y="662"/>
                  </a:lnTo>
                  <a:lnTo>
                    <a:pt x="0" y="1080"/>
                  </a:lnTo>
                  <a:lnTo>
                    <a:pt x="1015" y="1534"/>
                  </a:lnTo>
                  <a:cubicBezTo>
                    <a:pt x="1347" y="1202"/>
                    <a:pt x="1591" y="749"/>
                    <a:pt x="1678" y="274"/>
                  </a:cubicBezTo>
                  <a:lnTo>
                    <a:pt x="691" y="0"/>
                  </a:lnTo>
                  <a:close/>
                </a:path>
              </a:pathLst>
            </a:custGeom>
            <a:solidFill>
              <a:srgbClr val="132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78"/>
            <p:cNvSpPr/>
            <p:nvPr/>
          </p:nvSpPr>
          <p:spPr>
            <a:xfrm>
              <a:off x="6209638" y="3456714"/>
              <a:ext cx="332070" cy="393442"/>
            </a:xfrm>
            <a:custGeom>
              <a:avLst/>
              <a:gdLst/>
              <a:ahLst/>
              <a:cxnLst/>
              <a:rect l="l" t="t" r="r" b="b"/>
              <a:pathLst>
                <a:path w="2608" h="3090" extrusionOk="0">
                  <a:moveTo>
                    <a:pt x="1318" y="0"/>
                  </a:moveTo>
                  <a:cubicBezTo>
                    <a:pt x="598" y="0"/>
                    <a:pt x="29" y="663"/>
                    <a:pt x="1" y="1534"/>
                  </a:cubicBezTo>
                  <a:cubicBezTo>
                    <a:pt x="1" y="2369"/>
                    <a:pt x="569" y="3089"/>
                    <a:pt x="1289" y="3089"/>
                  </a:cubicBezTo>
                  <a:cubicBezTo>
                    <a:pt x="2010" y="3089"/>
                    <a:pt x="2607" y="2398"/>
                    <a:pt x="2607" y="1563"/>
                  </a:cubicBezTo>
                  <a:cubicBezTo>
                    <a:pt x="2607" y="720"/>
                    <a:pt x="2038" y="0"/>
                    <a:pt x="1318" y="0"/>
                  </a:cubicBez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8"/>
            <p:cNvSpPr/>
            <p:nvPr/>
          </p:nvSpPr>
          <p:spPr>
            <a:xfrm>
              <a:off x="6203781" y="3514903"/>
              <a:ext cx="89384" cy="60226"/>
            </a:xfrm>
            <a:custGeom>
              <a:avLst/>
              <a:gdLst/>
              <a:ahLst/>
              <a:cxnLst/>
              <a:rect l="l" t="t" r="r" b="b"/>
              <a:pathLst>
                <a:path w="702" h="473" extrusionOk="0">
                  <a:moveTo>
                    <a:pt x="331" y="0"/>
                  </a:moveTo>
                  <a:cubicBezTo>
                    <a:pt x="104" y="0"/>
                    <a:pt x="0" y="351"/>
                    <a:pt x="464" y="472"/>
                  </a:cubicBezTo>
                  <a:lnTo>
                    <a:pt x="702" y="321"/>
                  </a:lnTo>
                  <a:cubicBezTo>
                    <a:pt x="584" y="84"/>
                    <a:pt x="443" y="0"/>
                    <a:pt x="331" y="0"/>
                  </a:cubicBez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8"/>
            <p:cNvSpPr/>
            <p:nvPr/>
          </p:nvSpPr>
          <p:spPr>
            <a:xfrm>
              <a:off x="6217023" y="3512483"/>
              <a:ext cx="79834" cy="66210"/>
            </a:xfrm>
            <a:custGeom>
              <a:avLst/>
              <a:gdLst/>
              <a:ahLst/>
              <a:cxnLst/>
              <a:rect l="l" t="t" r="r" b="b"/>
              <a:pathLst>
                <a:path w="627" h="520" extrusionOk="0">
                  <a:moveTo>
                    <a:pt x="245" y="1"/>
                  </a:moveTo>
                  <a:cubicBezTo>
                    <a:pt x="217" y="1"/>
                    <a:pt x="194" y="7"/>
                    <a:pt x="180" y="16"/>
                  </a:cubicBezTo>
                  <a:cubicBezTo>
                    <a:pt x="87" y="16"/>
                    <a:pt x="0" y="102"/>
                    <a:pt x="0" y="196"/>
                  </a:cubicBezTo>
                  <a:cubicBezTo>
                    <a:pt x="0" y="254"/>
                    <a:pt x="29" y="434"/>
                    <a:pt x="360" y="520"/>
                  </a:cubicBezTo>
                  <a:lnTo>
                    <a:pt x="360" y="462"/>
                  </a:lnTo>
                  <a:cubicBezTo>
                    <a:pt x="180" y="434"/>
                    <a:pt x="58" y="311"/>
                    <a:pt x="58" y="225"/>
                  </a:cubicBezTo>
                  <a:cubicBezTo>
                    <a:pt x="58" y="131"/>
                    <a:pt x="123" y="73"/>
                    <a:pt x="180" y="73"/>
                  </a:cubicBezTo>
                  <a:cubicBezTo>
                    <a:pt x="199" y="69"/>
                    <a:pt x="217" y="67"/>
                    <a:pt x="237" y="67"/>
                  </a:cubicBezTo>
                  <a:cubicBezTo>
                    <a:pt x="345" y="67"/>
                    <a:pt x="465" y="143"/>
                    <a:pt x="569" y="376"/>
                  </a:cubicBezTo>
                  <a:lnTo>
                    <a:pt x="627" y="340"/>
                  </a:lnTo>
                  <a:cubicBezTo>
                    <a:pt x="490" y="66"/>
                    <a:pt x="336" y="1"/>
                    <a:pt x="245" y="1"/>
                  </a:cubicBezTo>
                  <a:close/>
                </a:path>
              </a:pathLst>
            </a:custGeom>
            <a:solidFill>
              <a:srgbClr val="132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8"/>
            <p:cNvSpPr/>
            <p:nvPr/>
          </p:nvSpPr>
          <p:spPr>
            <a:xfrm>
              <a:off x="6194996" y="3698635"/>
              <a:ext cx="78943" cy="61754"/>
            </a:xfrm>
            <a:custGeom>
              <a:avLst/>
              <a:gdLst/>
              <a:ahLst/>
              <a:cxnLst/>
              <a:rect l="l" t="t" r="r" b="b"/>
              <a:pathLst>
                <a:path w="620" h="485" extrusionOk="0">
                  <a:moveTo>
                    <a:pt x="452" y="1"/>
                  </a:moveTo>
                  <a:cubicBezTo>
                    <a:pt x="31" y="1"/>
                    <a:pt x="0" y="485"/>
                    <a:pt x="257" y="485"/>
                  </a:cubicBezTo>
                  <a:cubicBezTo>
                    <a:pt x="328" y="485"/>
                    <a:pt x="421" y="448"/>
                    <a:pt x="533" y="354"/>
                  </a:cubicBezTo>
                  <a:lnTo>
                    <a:pt x="620" y="23"/>
                  </a:lnTo>
                  <a:cubicBezTo>
                    <a:pt x="558" y="7"/>
                    <a:pt x="502" y="1"/>
                    <a:pt x="452" y="1"/>
                  </a:cubicBez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8"/>
            <p:cNvSpPr/>
            <p:nvPr/>
          </p:nvSpPr>
          <p:spPr>
            <a:xfrm>
              <a:off x="6201362" y="3695579"/>
              <a:ext cx="72577" cy="66465"/>
            </a:xfrm>
            <a:custGeom>
              <a:avLst/>
              <a:gdLst/>
              <a:ahLst/>
              <a:cxnLst/>
              <a:rect l="l" t="t" r="r" b="b"/>
              <a:pathLst>
                <a:path w="570" h="522" extrusionOk="0">
                  <a:moveTo>
                    <a:pt x="415" y="0"/>
                  </a:moveTo>
                  <a:cubicBezTo>
                    <a:pt x="219" y="0"/>
                    <a:pt x="105" y="99"/>
                    <a:pt x="30" y="198"/>
                  </a:cubicBezTo>
                  <a:cubicBezTo>
                    <a:pt x="1" y="313"/>
                    <a:pt x="1" y="436"/>
                    <a:pt x="94" y="493"/>
                  </a:cubicBezTo>
                  <a:cubicBezTo>
                    <a:pt x="94" y="522"/>
                    <a:pt x="152" y="522"/>
                    <a:pt x="210" y="522"/>
                  </a:cubicBezTo>
                  <a:cubicBezTo>
                    <a:pt x="274" y="522"/>
                    <a:pt x="361" y="493"/>
                    <a:pt x="512" y="378"/>
                  </a:cubicBezTo>
                  <a:lnTo>
                    <a:pt x="454" y="342"/>
                  </a:lnTo>
                  <a:cubicBezTo>
                    <a:pt x="372" y="424"/>
                    <a:pt x="277" y="464"/>
                    <a:pt x="206" y="464"/>
                  </a:cubicBezTo>
                  <a:cubicBezTo>
                    <a:pt x="171" y="464"/>
                    <a:pt x="142" y="455"/>
                    <a:pt x="123" y="436"/>
                  </a:cubicBezTo>
                  <a:cubicBezTo>
                    <a:pt x="66" y="407"/>
                    <a:pt x="66" y="313"/>
                    <a:pt x="94" y="227"/>
                  </a:cubicBezTo>
                  <a:cubicBezTo>
                    <a:pt x="117" y="175"/>
                    <a:pt x="201" y="49"/>
                    <a:pt x="384" y="49"/>
                  </a:cubicBezTo>
                  <a:cubicBezTo>
                    <a:pt x="430" y="49"/>
                    <a:pt x="482" y="57"/>
                    <a:pt x="541" y="76"/>
                  </a:cubicBezTo>
                  <a:lnTo>
                    <a:pt x="570" y="18"/>
                  </a:lnTo>
                  <a:cubicBezTo>
                    <a:pt x="513" y="6"/>
                    <a:pt x="462" y="0"/>
                    <a:pt x="415" y="0"/>
                  </a:cubicBezTo>
                  <a:close/>
                </a:path>
              </a:pathLst>
            </a:custGeom>
            <a:solidFill>
              <a:srgbClr val="132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78"/>
            <p:cNvSpPr/>
            <p:nvPr/>
          </p:nvSpPr>
          <p:spPr>
            <a:xfrm>
              <a:off x="6395153" y="3531582"/>
              <a:ext cx="89639" cy="59080"/>
            </a:xfrm>
            <a:custGeom>
              <a:avLst/>
              <a:gdLst/>
              <a:ahLst/>
              <a:cxnLst/>
              <a:rect l="l" t="t" r="r" b="b"/>
              <a:pathLst>
                <a:path w="704" h="464" extrusionOk="0">
                  <a:moveTo>
                    <a:pt x="323" y="0"/>
                  </a:moveTo>
                  <a:cubicBezTo>
                    <a:pt x="99" y="0"/>
                    <a:pt x="1" y="344"/>
                    <a:pt x="459" y="464"/>
                  </a:cubicBezTo>
                  <a:lnTo>
                    <a:pt x="704" y="341"/>
                  </a:lnTo>
                  <a:cubicBezTo>
                    <a:pt x="582" y="89"/>
                    <a:pt x="437" y="0"/>
                    <a:pt x="323" y="0"/>
                  </a:cubicBez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78"/>
            <p:cNvSpPr/>
            <p:nvPr/>
          </p:nvSpPr>
          <p:spPr>
            <a:xfrm>
              <a:off x="6407632" y="3527635"/>
              <a:ext cx="80853" cy="66720"/>
            </a:xfrm>
            <a:custGeom>
              <a:avLst/>
              <a:gdLst/>
              <a:ahLst/>
              <a:cxnLst/>
              <a:rect l="l" t="t" r="r" b="b"/>
              <a:pathLst>
                <a:path w="635" h="524" extrusionOk="0">
                  <a:moveTo>
                    <a:pt x="243" y="1"/>
                  </a:moveTo>
                  <a:cubicBezTo>
                    <a:pt x="216" y="1"/>
                    <a:pt x="195" y="6"/>
                    <a:pt x="181" y="12"/>
                  </a:cubicBezTo>
                  <a:cubicBezTo>
                    <a:pt x="95" y="41"/>
                    <a:pt x="1" y="106"/>
                    <a:pt x="1" y="221"/>
                  </a:cubicBezTo>
                  <a:cubicBezTo>
                    <a:pt x="1" y="286"/>
                    <a:pt x="30" y="466"/>
                    <a:pt x="361" y="523"/>
                  </a:cubicBezTo>
                  <a:lnTo>
                    <a:pt x="361" y="495"/>
                  </a:lnTo>
                  <a:cubicBezTo>
                    <a:pt x="181" y="437"/>
                    <a:pt x="66" y="343"/>
                    <a:pt x="66" y="221"/>
                  </a:cubicBezTo>
                  <a:cubicBezTo>
                    <a:pt x="66" y="135"/>
                    <a:pt x="123" y="77"/>
                    <a:pt x="181" y="77"/>
                  </a:cubicBezTo>
                  <a:cubicBezTo>
                    <a:pt x="201" y="71"/>
                    <a:pt x="222" y="68"/>
                    <a:pt x="244" y="68"/>
                  </a:cubicBezTo>
                  <a:cubicBezTo>
                    <a:pt x="352" y="68"/>
                    <a:pt x="474" y="150"/>
                    <a:pt x="570" y="372"/>
                  </a:cubicBezTo>
                  <a:lnTo>
                    <a:pt x="635" y="343"/>
                  </a:lnTo>
                  <a:cubicBezTo>
                    <a:pt x="494" y="63"/>
                    <a:pt x="336" y="1"/>
                    <a:pt x="243" y="1"/>
                  </a:cubicBezTo>
                  <a:close/>
                </a:path>
              </a:pathLst>
            </a:custGeom>
            <a:solidFill>
              <a:srgbClr val="132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78"/>
            <p:cNvSpPr/>
            <p:nvPr/>
          </p:nvSpPr>
          <p:spPr>
            <a:xfrm>
              <a:off x="6385986" y="3713277"/>
              <a:ext cx="79580" cy="62136"/>
            </a:xfrm>
            <a:custGeom>
              <a:avLst/>
              <a:gdLst/>
              <a:ahLst/>
              <a:cxnLst/>
              <a:rect l="l" t="t" r="r" b="b"/>
              <a:pathLst>
                <a:path w="625" h="488" extrusionOk="0">
                  <a:moveTo>
                    <a:pt x="458" y="1"/>
                  </a:moveTo>
                  <a:cubicBezTo>
                    <a:pt x="35" y="1"/>
                    <a:pt x="0" y="488"/>
                    <a:pt x="254" y="488"/>
                  </a:cubicBezTo>
                  <a:cubicBezTo>
                    <a:pt x="325" y="488"/>
                    <a:pt x="418" y="450"/>
                    <a:pt x="531" y="354"/>
                  </a:cubicBezTo>
                  <a:lnTo>
                    <a:pt x="625" y="23"/>
                  </a:lnTo>
                  <a:cubicBezTo>
                    <a:pt x="563" y="8"/>
                    <a:pt x="508" y="1"/>
                    <a:pt x="458" y="1"/>
                  </a:cubicBez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8"/>
            <p:cNvSpPr/>
            <p:nvPr/>
          </p:nvSpPr>
          <p:spPr>
            <a:xfrm>
              <a:off x="6392989" y="3710603"/>
              <a:ext cx="72577" cy="70794"/>
            </a:xfrm>
            <a:custGeom>
              <a:avLst/>
              <a:gdLst/>
              <a:ahLst/>
              <a:cxnLst/>
              <a:rect l="l" t="t" r="r" b="b"/>
              <a:pathLst>
                <a:path w="570" h="556" extrusionOk="0">
                  <a:moveTo>
                    <a:pt x="423" y="0"/>
                  </a:moveTo>
                  <a:cubicBezTo>
                    <a:pt x="216" y="0"/>
                    <a:pt x="101" y="100"/>
                    <a:pt x="29" y="195"/>
                  </a:cubicBezTo>
                  <a:cubicBezTo>
                    <a:pt x="1" y="318"/>
                    <a:pt x="1" y="440"/>
                    <a:pt x="87" y="498"/>
                  </a:cubicBezTo>
                  <a:cubicBezTo>
                    <a:pt x="87" y="526"/>
                    <a:pt x="145" y="555"/>
                    <a:pt x="210" y="555"/>
                  </a:cubicBezTo>
                  <a:cubicBezTo>
                    <a:pt x="267" y="555"/>
                    <a:pt x="361" y="498"/>
                    <a:pt x="505" y="404"/>
                  </a:cubicBezTo>
                  <a:lnTo>
                    <a:pt x="447" y="346"/>
                  </a:lnTo>
                  <a:cubicBezTo>
                    <a:pt x="357" y="436"/>
                    <a:pt x="256" y="491"/>
                    <a:pt x="182" y="491"/>
                  </a:cubicBezTo>
                  <a:cubicBezTo>
                    <a:pt x="156" y="491"/>
                    <a:pt x="133" y="484"/>
                    <a:pt x="116" y="469"/>
                  </a:cubicBezTo>
                  <a:cubicBezTo>
                    <a:pt x="58" y="404"/>
                    <a:pt x="58" y="318"/>
                    <a:pt x="87" y="224"/>
                  </a:cubicBezTo>
                  <a:cubicBezTo>
                    <a:pt x="111" y="176"/>
                    <a:pt x="199" y="64"/>
                    <a:pt x="401" y="64"/>
                  </a:cubicBezTo>
                  <a:cubicBezTo>
                    <a:pt x="443" y="64"/>
                    <a:pt x="489" y="69"/>
                    <a:pt x="541" y="80"/>
                  </a:cubicBezTo>
                  <a:lnTo>
                    <a:pt x="570" y="15"/>
                  </a:lnTo>
                  <a:cubicBezTo>
                    <a:pt x="516" y="5"/>
                    <a:pt x="468" y="0"/>
                    <a:pt x="423" y="0"/>
                  </a:cubicBezTo>
                  <a:close/>
                </a:path>
              </a:pathLst>
            </a:custGeom>
            <a:solidFill>
              <a:srgbClr val="132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78"/>
            <p:cNvSpPr/>
            <p:nvPr/>
          </p:nvSpPr>
          <p:spPr>
            <a:xfrm>
              <a:off x="5767560" y="2063507"/>
              <a:ext cx="598057" cy="259366"/>
            </a:xfrm>
            <a:custGeom>
              <a:avLst/>
              <a:gdLst/>
              <a:ahLst/>
              <a:cxnLst/>
              <a:rect l="l" t="t" r="r" b="b"/>
              <a:pathLst>
                <a:path w="4697" h="2037" extrusionOk="0">
                  <a:moveTo>
                    <a:pt x="3344" y="1"/>
                  </a:moveTo>
                  <a:cubicBezTo>
                    <a:pt x="1930" y="1"/>
                    <a:pt x="0" y="195"/>
                    <a:pt x="650" y="1315"/>
                  </a:cubicBezTo>
                  <a:cubicBezTo>
                    <a:pt x="960" y="1852"/>
                    <a:pt x="1468" y="2036"/>
                    <a:pt x="2017" y="2036"/>
                  </a:cubicBezTo>
                  <a:cubicBezTo>
                    <a:pt x="3214" y="2036"/>
                    <a:pt x="4610" y="1164"/>
                    <a:pt x="4610" y="1164"/>
                  </a:cubicBezTo>
                  <a:lnTo>
                    <a:pt x="4697" y="55"/>
                  </a:lnTo>
                  <a:cubicBezTo>
                    <a:pt x="4697" y="55"/>
                    <a:pt x="4093" y="1"/>
                    <a:pt x="3344" y="1"/>
                  </a:cubicBezTo>
                  <a:close/>
                </a:path>
              </a:pathLst>
            </a:custGeom>
            <a:solidFill>
              <a:srgbClr val="132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8"/>
            <p:cNvSpPr/>
            <p:nvPr/>
          </p:nvSpPr>
          <p:spPr>
            <a:xfrm>
              <a:off x="5930029" y="2109345"/>
              <a:ext cx="375107" cy="151902"/>
            </a:xfrm>
            <a:custGeom>
              <a:avLst/>
              <a:gdLst/>
              <a:ahLst/>
              <a:cxnLst/>
              <a:rect l="l" t="t" r="r" b="b"/>
              <a:pathLst>
                <a:path w="2946" h="1193" extrusionOk="0">
                  <a:moveTo>
                    <a:pt x="1679" y="1"/>
                  </a:moveTo>
                  <a:cubicBezTo>
                    <a:pt x="1089" y="1"/>
                    <a:pt x="458" y="98"/>
                    <a:pt x="180" y="473"/>
                  </a:cubicBezTo>
                  <a:cubicBezTo>
                    <a:pt x="0" y="711"/>
                    <a:pt x="94" y="862"/>
                    <a:pt x="152" y="955"/>
                  </a:cubicBezTo>
                  <a:cubicBezTo>
                    <a:pt x="332" y="1099"/>
                    <a:pt x="663" y="1193"/>
                    <a:pt x="1081" y="1193"/>
                  </a:cubicBezTo>
                  <a:cubicBezTo>
                    <a:pt x="1621" y="1193"/>
                    <a:pt x="2283" y="1042"/>
                    <a:pt x="2701" y="775"/>
                  </a:cubicBezTo>
                  <a:lnTo>
                    <a:pt x="2672" y="739"/>
                  </a:lnTo>
                  <a:cubicBezTo>
                    <a:pt x="2249" y="1012"/>
                    <a:pt x="1624" y="1139"/>
                    <a:pt x="1102" y="1139"/>
                  </a:cubicBezTo>
                  <a:cubicBezTo>
                    <a:pt x="699" y="1139"/>
                    <a:pt x="358" y="1064"/>
                    <a:pt x="216" y="919"/>
                  </a:cubicBezTo>
                  <a:cubicBezTo>
                    <a:pt x="123" y="804"/>
                    <a:pt x="123" y="682"/>
                    <a:pt x="216" y="530"/>
                  </a:cubicBezTo>
                  <a:cubicBezTo>
                    <a:pt x="477" y="156"/>
                    <a:pt x="1105" y="58"/>
                    <a:pt x="1691" y="58"/>
                  </a:cubicBezTo>
                  <a:cubicBezTo>
                    <a:pt x="2319" y="58"/>
                    <a:pt x="2898" y="170"/>
                    <a:pt x="2917" y="170"/>
                  </a:cubicBezTo>
                  <a:lnTo>
                    <a:pt x="2945" y="113"/>
                  </a:lnTo>
                  <a:cubicBezTo>
                    <a:pt x="2897" y="113"/>
                    <a:pt x="2312" y="1"/>
                    <a:pt x="1679" y="1"/>
                  </a:cubicBezTo>
                  <a:close/>
                </a:path>
              </a:pathLst>
            </a:custGeom>
            <a:solidFill>
              <a:srgbClr val="FA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8"/>
            <p:cNvSpPr/>
            <p:nvPr/>
          </p:nvSpPr>
          <p:spPr>
            <a:xfrm>
              <a:off x="6236250" y="1795485"/>
              <a:ext cx="198122" cy="225370"/>
            </a:xfrm>
            <a:custGeom>
              <a:avLst/>
              <a:gdLst/>
              <a:ahLst/>
              <a:cxnLst/>
              <a:rect l="l" t="t" r="r" b="b"/>
              <a:pathLst>
                <a:path w="1556" h="1770" extrusionOk="0">
                  <a:moveTo>
                    <a:pt x="512" y="0"/>
                  </a:moveTo>
                  <a:cubicBezTo>
                    <a:pt x="0" y="929"/>
                    <a:pt x="540" y="1764"/>
                    <a:pt x="540" y="1764"/>
                  </a:cubicBezTo>
                  <a:cubicBezTo>
                    <a:pt x="585" y="1768"/>
                    <a:pt x="628" y="1770"/>
                    <a:pt x="669" y="1770"/>
                  </a:cubicBezTo>
                  <a:cubicBezTo>
                    <a:pt x="1320" y="1770"/>
                    <a:pt x="1556" y="1318"/>
                    <a:pt x="1556" y="1318"/>
                  </a:cubicBezTo>
                  <a:cubicBezTo>
                    <a:pt x="1556" y="1318"/>
                    <a:pt x="987" y="504"/>
                    <a:pt x="512" y="0"/>
                  </a:cubicBezTo>
                  <a:close/>
                </a:path>
              </a:pathLst>
            </a:custGeom>
            <a:solidFill>
              <a:srgbClr val="002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8"/>
            <p:cNvSpPr/>
            <p:nvPr/>
          </p:nvSpPr>
          <p:spPr>
            <a:xfrm>
              <a:off x="6033673" y="1895436"/>
              <a:ext cx="1317585" cy="1223108"/>
            </a:xfrm>
            <a:custGeom>
              <a:avLst/>
              <a:gdLst/>
              <a:ahLst/>
              <a:cxnLst/>
              <a:rect l="l" t="t" r="r" b="b"/>
              <a:pathLst>
                <a:path w="10348" h="9606" extrusionOk="0">
                  <a:moveTo>
                    <a:pt x="4664" y="1"/>
                  </a:moveTo>
                  <a:cubicBezTo>
                    <a:pt x="800" y="1"/>
                    <a:pt x="521" y="2784"/>
                    <a:pt x="267" y="5213"/>
                  </a:cubicBezTo>
                  <a:cubicBezTo>
                    <a:pt x="0" y="7856"/>
                    <a:pt x="2009" y="9296"/>
                    <a:pt x="4623" y="9562"/>
                  </a:cubicBezTo>
                  <a:cubicBezTo>
                    <a:pt x="4898" y="9591"/>
                    <a:pt x="5168" y="9605"/>
                    <a:pt x="5433" y="9605"/>
                  </a:cubicBezTo>
                  <a:cubicBezTo>
                    <a:pt x="7707" y="9605"/>
                    <a:pt x="9540" y="8541"/>
                    <a:pt x="9778" y="6200"/>
                  </a:cubicBezTo>
                  <a:cubicBezTo>
                    <a:pt x="10052" y="3564"/>
                    <a:pt x="10347" y="562"/>
                    <a:pt x="5609" y="50"/>
                  </a:cubicBezTo>
                  <a:cubicBezTo>
                    <a:pt x="5272" y="17"/>
                    <a:pt x="4958" y="1"/>
                    <a:pt x="4664" y="1"/>
                  </a:cubicBezTo>
                  <a:close/>
                </a:path>
              </a:pathLst>
            </a:custGeom>
            <a:solidFill>
              <a:srgbClr val="FA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78"/>
            <p:cNvSpPr/>
            <p:nvPr/>
          </p:nvSpPr>
          <p:spPr>
            <a:xfrm>
              <a:off x="6058966" y="2180521"/>
              <a:ext cx="439280" cy="590800"/>
            </a:xfrm>
            <a:custGeom>
              <a:avLst/>
              <a:gdLst/>
              <a:ahLst/>
              <a:cxnLst/>
              <a:rect l="l" t="t" r="r" b="b"/>
              <a:pathLst>
                <a:path w="3450" h="4640" extrusionOk="0">
                  <a:moveTo>
                    <a:pt x="635" y="0"/>
                  </a:moveTo>
                  <a:cubicBezTo>
                    <a:pt x="275" y="900"/>
                    <a:pt x="152" y="1980"/>
                    <a:pt x="59" y="2974"/>
                  </a:cubicBezTo>
                  <a:cubicBezTo>
                    <a:pt x="1" y="3572"/>
                    <a:pt x="59" y="4112"/>
                    <a:pt x="210" y="4565"/>
                  </a:cubicBezTo>
                  <a:cubicBezTo>
                    <a:pt x="303" y="4594"/>
                    <a:pt x="390" y="4623"/>
                    <a:pt x="512" y="4623"/>
                  </a:cubicBezTo>
                  <a:cubicBezTo>
                    <a:pt x="613" y="4634"/>
                    <a:pt x="714" y="4639"/>
                    <a:pt x="813" y="4639"/>
                  </a:cubicBezTo>
                  <a:cubicBezTo>
                    <a:pt x="2098" y="4639"/>
                    <a:pt x="3192" y="3755"/>
                    <a:pt x="3299" y="2585"/>
                  </a:cubicBezTo>
                  <a:cubicBezTo>
                    <a:pt x="3450" y="1325"/>
                    <a:pt x="2399" y="152"/>
                    <a:pt x="995" y="36"/>
                  </a:cubicBezTo>
                  <a:cubicBezTo>
                    <a:pt x="872" y="0"/>
                    <a:pt x="750" y="0"/>
                    <a:pt x="635" y="0"/>
                  </a:cubicBezTo>
                  <a:close/>
                </a:path>
              </a:pathLst>
            </a:custGeom>
            <a:solidFill>
              <a:srgbClr val="132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78"/>
            <p:cNvSpPr/>
            <p:nvPr/>
          </p:nvSpPr>
          <p:spPr>
            <a:xfrm>
              <a:off x="6636231" y="2319943"/>
              <a:ext cx="668469" cy="662867"/>
            </a:xfrm>
            <a:custGeom>
              <a:avLst/>
              <a:gdLst/>
              <a:ahLst/>
              <a:cxnLst/>
              <a:rect l="l" t="t" r="r" b="b"/>
              <a:pathLst>
                <a:path w="5250" h="5206" extrusionOk="0">
                  <a:moveTo>
                    <a:pt x="3452" y="0"/>
                  </a:moveTo>
                  <a:cubicBezTo>
                    <a:pt x="1724" y="0"/>
                    <a:pt x="291" y="940"/>
                    <a:pt x="151" y="2239"/>
                  </a:cubicBezTo>
                  <a:cubicBezTo>
                    <a:pt x="0" y="3679"/>
                    <a:pt x="1440" y="4997"/>
                    <a:pt x="3392" y="5206"/>
                  </a:cubicBezTo>
                  <a:lnTo>
                    <a:pt x="3932" y="5206"/>
                  </a:lnTo>
                  <a:cubicBezTo>
                    <a:pt x="4558" y="4666"/>
                    <a:pt x="4954" y="3888"/>
                    <a:pt x="5069" y="2866"/>
                  </a:cubicBezTo>
                  <a:cubicBezTo>
                    <a:pt x="5163" y="2030"/>
                    <a:pt x="5249" y="1159"/>
                    <a:pt x="5163" y="345"/>
                  </a:cubicBezTo>
                  <a:cubicBezTo>
                    <a:pt x="4803" y="201"/>
                    <a:pt x="4349" y="79"/>
                    <a:pt x="3903" y="21"/>
                  </a:cubicBezTo>
                  <a:cubicBezTo>
                    <a:pt x="3751" y="7"/>
                    <a:pt x="3600" y="0"/>
                    <a:pt x="3452" y="0"/>
                  </a:cubicBezTo>
                  <a:close/>
                </a:path>
              </a:pathLst>
            </a:custGeom>
            <a:solidFill>
              <a:srgbClr val="132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8"/>
            <p:cNvSpPr/>
            <p:nvPr/>
          </p:nvSpPr>
          <p:spPr>
            <a:xfrm>
              <a:off x="6961376" y="1882576"/>
              <a:ext cx="206525" cy="218239"/>
            </a:xfrm>
            <a:custGeom>
              <a:avLst/>
              <a:gdLst/>
              <a:ahLst/>
              <a:cxnLst/>
              <a:rect l="l" t="t" r="r" b="b"/>
              <a:pathLst>
                <a:path w="1622" h="1714" extrusionOk="0">
                  <a:moveTo>
                    <a:pt x="1326" y="0"/>
                  </a:moveTo>
                  <a:cubicBezTo>
                    <a:pt x="721" y="396"/>
                    <a:pt x="1" y="1051"/>
                    <a:pt x="1" y="1051"/>
                  </a:cubicBezTo>
                  <a:cubicBezTo>
                    <a:pt x="1" y="1051"/>
                    <a:pt x="181" y="1620"/>
                    <a:pt x="901" y="1714"/>
                  </a:cubicBezTo>
                  <a:cubicBezTo>
                    <a:pt x="901" y="1714"/>
                    <a:pt x="1621" y="994"/>
                    <a:pt x="1326" y="0"/>
                  </a:cubicBezTo>
                  <a:close/>
                </a:path>
              </a:pathLst>
            </a:custGeom>
            <a:solidFill>
              <a:srgbClr val="002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8"/>
            <p:cNvSpPr/>
            <p:nvPr/>
          </p:nvSpPr>
          <p:spPr>
            <a:xfrm>
              <a:off x="6248091" y="2020089"/>
              <a:ext cx="532993" cy="260257"/>
            </a:xfrm>
            <a:custGeom>
              <a:avLst/>
              <a:gdLst/>
              <a:ahLst/>
              <a:cxnLst/>
              <a:rect l="l" t="t" r="r" b="b"/>
              <a:pathLst>
                <a:path w="4186" h="2044" extrusionOk="0">
                  <a:moveTo>
                    <a:pt x="1045" y="0"/>
                  </a:moveTo>
                  <a:cubicBezTo>
                    <a:pt x="0" y="987"/>
                    <a:pt x="340" y="1421"/>
                    <a:pt x="841" y="1421"/>
                  </a:cubicBezTo>
                  <a:cubicBezTo>
                    <a:pt x="1089" y="1421"/>
                    <a:pt x="1377" y="1314"/>
                    <a:pt x="1556" y="1116"/>
                  </a:cubicBezTo>
                  <a:lnTo>
                    <a:pt x="1556" y="1116"/>
                  </a:lnTo>
                  <a:cubicBezTo>
                    <a:pt x="1428" y="1805"/>
                    <a:pt x="1631" y="2044"/>
                    <a:pt x="1910" y="2044"/>
                  </a:cubicBezTo>
                  <a:cubicBezTo>
                    <a:pt x="2286" y="2044"/>
                    <a:pt x="2800" y="1608"/>
                    <a:pt x="2816" y="1260"/>
                  </a:cubicBezTo>
                  <a:cubicBezTo>
                    <a:pt x="3015" y="1759"/>
                    <a:pt x="3283" y="1951"/>
                    <a:pt x="3512" y="1951"/>
                  </a:cubicBezTo>
                  <a:cubicBezTo>
                    <a:pt x="3906" y="1951"/>
                    <a:pt x="4185" y="1383"/>
                    <a:pt x="3803" y="814"/>
                  </a:cubicBezTo>
                  <a:lnTo>
                    <a:pt x="1045" y="0"/>
                  </a:lnTo>
                  <a:close/>
                </a:path>
              </a:pathLst>
            </a:custGeom>
            <a:solidFill>
              <a:srgbClr val="FA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8"/>
            <p:cNvSpPr/>
            <p:nvPr/>
          </p:nvSpPr>
          <p:spPr>
            <a:xfrm>
              <a:off x="6285780" y="2016397"/>
              <a:ext cx="481425" cy="267770"/>
            </a:xfrm>
            <a:custGeom>
              <a:avLst/>
              <a:gdLst/>
              <a:ahLst/>
              <a:cxnLst/>
              <a:rect l="l" t="t" r="r" b="b"/>
              <a:pathLst>
                <a:path w="3781" h="2103" extrusionOk="0">
                  <a:moveTo>
                    <a:pt x="720" y="0"/>
                  </a:moveTo>
                  <a:cubicBezTo>
                    <a:pt x="58" y="634"/>
                    <a:pt x="0" y="994"/>
                    <a:pt x="58" y="1174"/>
                  </a:cubicBezTo>
                  <a:cubicBezTo>
                    <a:pt x="87" y="1325"/>
                    <a:pt x="209" y="1412"/>
                    <a:pt x="360" y="1469"/>
                  </a:cubicBezTo>
                  <a:cubicBezTo>
                    <a:pt x="424" y="1483"/>
                    <a:pt x="489" y="1490"/>
                    <a:pt x="553" y="1490"/>
                  </a:cubicBezTo>
                  <a:cubicBezTo>
                    <a:pt x="794" y="1490"/>
                    <a:pt x="1032" y="1397"/>
                    <a:pt x="1203" y="1232"/>
                  </a:cubicBezTo>
                  <a:lnTo>
                    <a:pt x="1203" y="1232"/>
                  </a:lnTo>
                  <a:cubicBezTo>
                    <a:pt x="1138" y="1621"/>
                    <a:pt x="1203" y="1894"/>
                    <a:pt x="1347" y="2009"/>
                  </a:cubicBezTo>
                  <a:cubicBezTo>
                    <a:pt x="1412" y="2074"/>
                    <a:pt x="1498" y="2103"/>
                    <a:pt x="1592" y="2103"/>
                  </a:cubicBezTo>
                  <a:cubicBezTo>
                    <a:pt x="1678" y="2103"/>
                    <a:pt x="1800" y="2074"/>
                    <a:pt x="1887" y="2009"/>
                  </a:cubicBezTo>
                  <a:cubicBezTo>
                    <a:pt x="2160" y="1894"/>
                    <a:pt x="2463" y="1649"/>
                    <a:pt x="2520" y="1383"/>
                  </a:cubicBezTo>
                  <a:cubicBezTo>
                    <a:pt x="2758" y="1894"/>
                    <a:pt x="3032" y="1981"/>
                    <a:pt x="3183" y="2009"/>
                  </a:cubicBezTo>
                  <a:cubicBezTo>
                    <a:pt x="3363" y="2009"/>
                    <a:pt x="3543" y="1923"/>
                    <a:pt x="3629" y="1743"/>
                  </a:cubicBezTo>
                  <a:cubicBezTo>
                    <a:pt x="3752" y="1534"/>
                    <a:pt x="3780" y="1174"/>
                    <a:pt x="3543" y="814"/>
                  </a:cubicBezTo>
                  <a:lnTo>
                    <a:pt x="3478" y="843"/>
                  </a:lnTo>
                  <a:cubicBezTo>
                    <a:pt x="3723" y="1203"/>
                    <a:pt x="3687" y="1534"/>
                    <a:pt x="3572" y="1714"/>
                  </a:cubicBezTo>
                  <a:cubicBezTo>
                    <a:pt x="3478" y="1865"/>
                    <a:pt x="3327" y="1952"/>
                    <a:pt x="3183" y="1952"/>
                  </a:cubicBezTo>
                  <a:cubicBezTo>
                    <a:pt x="2938" y="1923"/>
                    <a:pt x="2700" y="1685"/>
                    <a:pt x="2549" y="1260"/>
                  </a:cubicBezTo>
                  <a:lnTo>
                    <a:pt x="2492" y="1145"/>
                  </a:lnTo>
                  <a:lnTo>
                    <a:pt x="2492" y="1289"/>
                  </a:lnTo>
                  <a:cubicBezTo>
                    <a:pt x="2463" y="1534"/>
                    <a:pt x="2189" y="1829"/>
                    <a:pt x="1887" y="1952"/>
                  </a:cubicBezTo>
                  <a:cubicBezTo>
                    <a:pt x="1813" y="1989"/>
                    <a:pt x="1700" y="2041"/>
                    <a:pt x="1589" y="2041"/>
                  </a:cubicBezTo>
                  <a:cubicBezTo>
                    <a:pt x="1527" y="2041"/>
                    <a:pt x="1466" y="2024"/>
                    <a:pt x="1412" y="1981"/>
                  </a:cubicBezTo>
                  <a:cubicBezTo>
                    <a:pt x="1260" y="1865"/>
                    <a:pt x="1203" y="1563"/>
                    <a:pt x="1289" y="1174"/>
                  </a:cubicBezTo>
                  <a:lnTo>
                    <a:pt x="1318" y="1052"/>
                  </a:lnTo>
                  <a:lnTo>
                    <a:pt x="1232" y="1145"/>
                  </a:lnTo>
                  <a:cubicBezTo>
                    <a:pt x="1064" y="1336"/>
                    <a:pt x="777" y="1429"/>
                    <a:pt x="547" y="1429"/>
                  </a:cubicBezTo>
                  <a:cubicBezTo>
                    <a:pt x="490" y="1429"/>
                    <a:pt x="436" y="1423"/>
                    <a:pt x="389" y="1412"/>
                  </a:cubicBezTo>
                  <a:cubicBezTo>
                    <a:pt x="238" y="1383"/>
                    <a:pt x="151" y="1289"/>
                    <a:pt x="123" y="1174"/>
                  </a:cubicBezTo>
                  <a:cubicBezTo>
                    <a:pt x="58" y="1023"/>
                    <a:pt x="87" y="692"/>
                    <a:pt x="749" y="65"/>
                  </a:cubicBezTo>
                  <a:lnTo>
                    <a:pt x="720" y="0"/>
                  </a:lnTo>
                  <a:close/>
                </a:path>
              </a:pathLst>
            </a:custGeom>
            <a:solidFill>
              <a:srgbClr val="132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78"/>
            <p:cNvSpPr/>
            <p:nvPr/>
          </p:nvSpPr>
          <p:spPr>
            <a:xfrm>
              <a:off x="7153003" y="2130991"/>
              <a:ext cx="656628" cy="324176"/>
            </a:xfrm>
            <a:custGeom>
              <a:avLst/>
              <a:gdLst/>
              <a:ahLst/>
              <a:cxnLst/>
              <a:rect l="l" t="t" r="r" b="b"/>
              <a:pathLst>
                <a:path w="5157" h="2546" extrusionOk="0">
                  <a:moveTo>
                    <a:pt x="116" y="0"/>
                  </a:moveTo>
                  <a:lnTo>
                    <a:pt x="1" y="1109"/>
                  </a:lnTo>
                  <a:cubicBezTo>
                    <a:pt x="1" y="1109"/>
                    <a:pt x="1488" y="2545"/>
                    <a:pt x="2775" y="2545"/>
                  </a:cubicBezTo>
                  <a:cubicBezTo>
                    <a:pt x="3163" y="2545"/>
                    <a:pt x="3533" y="2415"/>
                    <a:pt x="3839" y="2074"/>
                  </a:cubicBezTo>
                  <a:cubicBezTo>
                    <a:pt x="5156" y="569"/>
                    <a:pt x="116" y="0"/>
                    <a:pt x="116" y="0"/>
                  </a:cubicBezTo>
                  <a:close/>
                </a:path>
              </a:pathLst>
            </a:custGeom>
            <a:solidFill>
              <a:srgbClr val="FA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78"/>
            <p:cNvSpPr/>
            <p:nvPr/>
          </p:nvSpPr>
          <p:spPr>
            <a:xfrm>
              <a:off x="7218194" y="2203439"/>
              <a:ext cx="352443" cy="180296"/>
            </a:xfrm>
            <a:custGeom>
              <a:avLst/>
              <a:gdLst/>
              <a:ahLst/>
              <a:cxnLst/>
              <a:rect l="l" t="t" r="r" b="b"/>
              <a:pathLst>
                <a:path w="2768" h="1416" extrusionOk="0">
                  <a:moveTo>
                    <a:pt x="0" y="0"/>
                  </a:moveTo>
                  <a:lnTo>
                    <a:pt x="115" y="634"/>
                  </a:lnTo>
                  <a:cubicBezTo>
                    <a:pt x="592" y="1106"/>
                    <a:pt x="1499" y="1416"/>
                    <a:pt x="2090" y="1416"/>
                  </a:cubicBezTo>
                  <a:cubicBezTo>
                    <a:pt x="2508" y="1416"/>
                    <a:pt x="2768" y="1261"/>
                    <a:pt x="2607" y="900"/>
                  </a:cubicBezTo>
                  <a:cubicBezTo>
                    <a:pt x="2218" y="0"/>
                    <a:pt x="0" y="0"/>
                    <a:pt x="0" y="0"/>
                  </a:cubicBezTo>
                  <a:close/>
                </a:path>
              </a:pathLst>
            </a:custGeom>
            <a:solidFill>
              <a:srgbClr val="FA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78"/>
            <p:cNvSpPr/>
            <p:nvPr/>
          </p:nvSpPr>
          <p:spPr>
            <a:xfrm>
              <a:off x="7218194" y="2199747"/>
              <a:ext cx="351169" cy="187171"/>
            </a:xfrm>
            <a:custGeom>
              <a:avLst/>
              <a:gdLst/>
              <a:ahLst/>
              <a:cxnLst/>
              <a:rect l="l" t="t" r="r" b="b"/>
              <a:pathLst>
                <a:path w="2758" h="1470" extrusionOk="0">
                  <a:moveTo>
                    <a:pt x="29" y="1"/>
                  </a:moveTo>
                  <a:lnTo>
                    <a:pt x="0" y="65"/>
                  </a:lnTo>
                  <a:cubicBezTo>
                    <a:pt x="29" y="65"/>
                    <a:pt x="2218" y="65"/>
                    <a:pt x="2578" y="929"/>
                  </a:cubicBezTo>
                  <a:cubicBezTo>
                    <a:pt x="2664" y="1109"/>
                    <a:pt x="2635" y="1232"/>
                    <a:pt x="2520" y="1325"/>
                  </a:cubicBezTo>
                  <a:cubicBezTo>
                    <a:pt x="2426" y="1389"/>
                    <a:pt x="2279" y="1418"/>
                    <a:pt x="2100" y="1418"/>
                  </a:cubicBezTo>
                  <a:cubicBezTo>
                    <a:pt x="1526" y="1418"/>
                    <a:pt x="627" y="1112"/>
                    <a:pt x="144" y="634"/>
                  </a:cubicBezTo>
                  <a:lnTo>
                    <a:pt x="115" y="692"/>
                  </a:lnTo>
                  <a:cubicBezTo>
                    <a:pt x="569" y="1145"/>
                    <a:pt x="1469" y="1469"/>
                    <a:pt x="2095" y="1469"/>
                  </a:cubicBezTo>
                  <a:cubicBezTo>
                    <a:pt x="2275" y="1469"/>
                    <a:pt x="2455" y="1441"/>
                    <a:pt x="2549" y="1354"/>
                  </a:cubicBezTo>
                  <a:cubicBezTo>
                    <a:pt x="2664" y="1289"/>
                    <a:pt x="2758" y="1174"/>
                    <a:pt x="2635" y="901"/>
                  </a:cubicBezTo>
                  <a:cubicBezTo>
                    <a:pt x="2247" y="1"/>
                    <a:pt x="115" y="1"/>
                    <a:pt x="29" y="1"/>
                  </a:cubicBezTo>
                  <a:close/>
                </a:path>
              </a:pathLst>
            </a:custGeom>
            <a:solidFill>
              <a:srgbClr val="132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78"/>
            <p:cNvSpPr/>
            <p:nvPr/>
          </p:nvSpPr>
          <p:spPr>
            <a:xfrm>
              <a:off x="6404066" y="3181689"/>
              <a:ext cx="232882" cy="202705"/>
            </a:xfrm>
            <a:custGeom>
              <a:avLst/>
              <a:gdLst/>
              <a:ahLst/>
              <a:cxnLst/>
              <a:rect l="l" t="t" r="r" b="b"/>
              <a:pathLst>
                <a:path w="1829" h="1592" extrusionOk="0">
                  <a:moveTo>
                    <a:pt x="663" y="0"/>
                  </a:moveTo>
                  <a:lnTo>
                    <a:pt x="0" y="1289"/>
                  </a:lnTo>
                  <a:lnTo>
                    <a:pt x="1354" y="1591"/>
                  </a:lnTo>
                  <a:lnTo>
                    <a:pt x="1829" y="1138"/>
                  </a:lnTo>
                  <a:lnTo>
                    <a:pt x="1440" y="94"/>
                  </a:lnTo>
                  <a:lnTo>
                    <a:pt x="663" y="0"/>
                  </a:lnTo>
                  <a:close/>
                </a:path>
              </a:pathLst>
            </a:custGeom>
            <a:solidFill>
              <a:srgbClr val="7AE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8"/>
            <p:cNvSpPr/>
            <p:nvPr/>
          </p:nvSpPr>
          <p:spPr>
            <a:xfrm>
              <a:off x="6511276" y="3128467"/>
              <a:ext cx="65192" cy="91803"/>
            </a:xfrm>
            <a:custGeom>
              <a:avLst/>
              <a:gdLst/>
              <a:ahLst/>
              <a:cxnLst/>
              <a:rect l="l" t="t" r="r" b="b"/>
              <a:pathLst>
                <a:path w="512" h="721" extrusionOk="0">
                  <a:moveTo>
                    <a:pt x="418" y="1"/>
                  </a:moveTo>
                  <a:cubicBezTo>
                    <a:pt x="332" y="1"/>
                    <a:pt x="238" y="29"/>
                    <a:pt x="152" y="58"/>
                  </a:cubicBezTo>
                  <a:cubicBezTo>
                    <a:pt x="58" y="116"/>
                    <a:pt x="29" y="209"/>
                    <a:pt x="1" y="296"/>
                  </a:cubicBezTo>
                  <a:cubicBezTo>
                    <a:pt x="1" y="389"/>
                    <a:pt x="1" y="476"/>
                    <a:pt x="58" y="569"/>
                  </a:cubicBezTo>
                  <a:cubicBezTo>
                    <a:pt x="116" y="627"/>
                    <a:pt x="209" y="692"/>
                    <a:pt x="296" y="721"/>
                  </a:cubicBezTo>
                  <a:cubicBezTo>
                    <a:pt x="361" y="721"/>
                    <a:pt x="389" y="692"/>
                    <a:pt x="389" y="627"/>
                  </a:cubicBezTo>
                  <a:cubicBezTo>
                    <a:pt x="389" y="598"/>
                    <a:pt x="361" y="541"/>
                    <a:pt x="332" y="541"/>
                  </a:cubicBezTo>
                  <a:cubicBezTo>
                    <a:pt x="267" y="541"/>
                    <a:pt x="238" y="512"/>
                    <a:pt x="209" y="447"/>
                  </a:cubicBezTo>
                  <a:cubicBezTo>
                    <a:pt x="181" y="418"/>
                    <a:pt x="181" y="389"/>
                    <a:pt x="181" y="332"/>
                  </a:cubicBezTo>
                  <a:cubicBezTo>
                    <a:pt x="181" y="296"/>
                    <a:pt x="209" y="238"/>
                    <a:pt x="238" y="209"/>
                  </a:cubicBezTo>
                  <a:cubicBezTo>
                    <a:pt x="296" y="181"/>
                    <a:pt x="332" y="181"/>
                    <a:pt x="389" y="181"/>
                  </a:cubicBezTo>
                  <a:cubicBezTo>
                    <a:pt x="405" y="188"/>
                    <a:pt x="418" y="192"/>
                    <a:pt x="429" y="192"/>
                  </a:cubicBezTo>
                  <a:cubicBezTo>
                    <a:pt x="460" y="192"/>
                    <a:pt x="476" y="163"/>
                    <a:pt x="476" y="116"/>
                  </a:cubicBezTo>
                  <a:cubicBezTo>
                    <a:pt x="512" y="58"/>
                    <a:pt x="476" y="29"/>
                    <a:pt x="418" y="1"/>
                  </a:cubicBezTo>
                  <a:close/>
                </a:path>
              </a:pathLst>
            </a:custGeom>
            <a:solidFill>
              <a:srgbClr val="7AE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8"/>
            <p:cNvSpPr/>
            <p:nvPr/>
          </p:nvSpPr>
          <p:spPr>
            <a:xfrm>
              <a:off x="6557113" y="3188947"/>
              <a:ext cx="23046" cy="195448"/>
            </a:xfrm>
            <a:custGeom>
              <a:avLst/>
              <a:gdLst/>
              <a:ahLst/>
              <a:cxnLst/>
              <a:rect l="l" t="t" r="r" b="b"/>
              <a:pathLst>
                <a:path w="181" h="1535" extrusionOk="0">
                  <a:moveTo>
                    <a:pt x="1" y="1"/>
                  </a:moveTo>
                  <a:lnTo>
                    <a:pt x="116" y="1534"/>
                  </a:lnTo>
                  <a:lnTo>
                    <a:pt x="181" y="1534"/>
                  </a:lnTo>
                  <a:lnTo>
                    <a:pt x="58" y="1"/>
                  </a:lnTo>
                  <a:close/>
                </a:path>
              </a:pathLst>
            </a:custGeom>
            <a:solidFill>
              <a:srgbClr val="132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8"/>
            <p:cNvSpPr/>
            <p:nvPr/>
          </p:nvSpPr>
          <p:spPr>
            <a:xfrm>
              <a:off x="6266553" y="3151385"/>
              <a:ext cx="72449" cy="167945"/>
            </a:xfrm>
            <a:custGeom>
              <a:avLst/>
              <a:gdLst/>
              <a:ahLst/>
              <a:cxnLst/>
              <a:rect l="l" t="t" r="r" b="b"/>
              <a:pathLst>
                <a:path w="569" h="1319" extrusionOk="0">
                  <a:moveTo>
                    <a:pt x="511" y="1"/>
                  </a:moveTo>
                  <a:cubicBezTo>
                    <a:pt x="511" y="58"/>
                    <a:pt x="94" y="1052"/>
                    <a:pt x="0" y="1289"/>
                  </a:cubicBezTo>
                  <a:lnTo>
                    <a:pt x="58" y="1318"/>
                  </a:lnTo>
                  <a:cubicBezTo>
                    <a:pt x="151" y="1052"/>
                    <a:pt x="569" y="29"/>
                    <a:pt x="569" y="29"/>
                  </a:cubicBezTo>
                  <a:lnTo>
                    <a:pt x="511" y="1"/>
                  </a:lnTo>
                  <a:close/>
                </a:path>
              </a:pathLst>
            </a:custGeom>
            <a:solidFill>
              <a:srgbClr val="132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8"/>
            <p:cNvSpPr/>
            <p:nvPr/>
          </p:nvSpPr>
          <p:spPr>
            <a:xfrm>
              <a:off x="7175158" y="3652161"/>
              <a:ext cx="126564" cy="67484"/>
            </a:xfrm>
            <a:custGeom>
              <a:avLst/>
              <a:gdLst/>
              <a:ahLst/>
              <a:cxnLst/>
              <a:rect l="l" t="t" r="r" b="b"/>
              <a:pathLst>
                <a:path w="994" h="530" extrusionOk="0">
                  <a:moveTo>
                    <a:pt x="441" y="1"/>
                  </a:moveTo>
                  <a:cubicBezTo>
                    <a:pt x="157" y="1"/>
                    <a:pt x="0" y="103"/>
                    <a:pt x="158" y="359"/>
                  </a:cubicBezTo>
                  <a:cubicBezTo>
                    <a:pt x="213" y="472"/>
                    <a:pt x="284" y="529"/>
                    <a:pt x="374" y="529"/>
                  </a:cubicBezTo>
                  <a:cubicBezTo>
                    <a:pt x="520" y="529"/>
                    <a:pt x="718" y="383"/>
                    <a:pt x="993" y="85"/>
                  </a:cubicBezTo>
                  <a:cubicBezTo>
                    <a:pt x="792" y="32"/>
                    <a:pt x="597" y="1"/>
                    <a:pt x="441" y="1"/>
                  </a:cubicBezTo>
                  <a:close/>
                </a:path>
              </a:pathLst>
            </a:custGeom>
            <a:solidFill>
              <a:srgbClr val="132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8"/>
            <p:cNvSpPr/>
            <p:nvPr/>
          </p:nvSpPr>
          <p:spPr>
            <a:xfrm>
              <a:off x="6117963" y="2338660"/>
              <a:ext cx="339328" cy="319719"/>
            </a:xfrm>
            <a:custGeom>
              <a:avLst/>
              <a:gdLst/>
              <a:ahLst/>
              <a:cxnLst/>
              <a:rect l="l" t="t" r="r" b="b"/>
              <a:pathLst>
                <a:path w="2665" h="2511" extrusionOk="0">
                  <a:moveTo>
                    <a:pt x="1378" y="0"/>
                  </a:moveTo>
                  <a:cubicBezTo>
                    <a:pt x="800" y="0"/>
                    <a:pt x="280" y="420"/>
                    <a:pt x="145" y="1012"/>
                  </a:cubicBezTo>
                  <a:cubicBezTo>
                    <a:pt x="1" y="1703"/>
                    <a:pt x="418" y="2359"/>
                    <a:pt x="1081" y="2481"/>
                  </a:cubicBezTo>
                  <a:cubicBezTo>
                    <a:pt x="1162" y="2501"/>
                    <a:pt x="1244" y="2510"/>
                    <a:pt x="1326" y="2510"/>
                  </a:cubicBezTo>
                  <a:cubicBezTo>
                    <a:pt x="1871" y="2510"/>
                    <a:pt x="2389" y="2089"/>
                    <a:pt x="2521" y="1494"/>
                  </a:cubicBezTo>
                  <a:cubicBezTo>
                    <a:pt x="2665" y="832"/>
                    <a:pt x="2247" y="170"/>
                    <a:pt x="1585" y="18"/>
                  </a:cubicBezTo>
                  <a:cubicBezTo>
                    <a:pt x="1515" y="6"/>
                    <a:pt x="1446" y="0"/>
                    <a:pt x="1378" y="0"/>
                  </a:cubicBezTo>
                  <a:close/>
                </a:path>
              </a:pathLst>
            </a:custGeom>
            <a:solidFill>
              <a:srgbClr val="7AE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8"/>
            <p:cNvSpPr/>
            <p:nvPr/>
          </p:nvSpPr>
          <p:spPr>
            <a:xfrm>
              <a:off x="6690934" y="2457456"/>
              <a:ext cx="339328" cy="319210"/>
            </a:xfrm>
            <a:custGeom>
              <a:avLst/>
              <a:gdLst/>
              <a:ahLst/>
              <a:cxnLst/>
              <a:rect l="l" t="t" r="r" b="b"/>
              <a:pathLst>
                <a:path w="2665" h="2507" extrusionOk="0">
                  <a:moveTo>
                    <a:pt x="1357" y="0"/>
                  </a:moveTo>
                  <a:cubicBezTo>
                    <a:pt x="788" y="0"/>
                    <a:pt x="278" y="397"/>
                    <a:pt x="145" y="1008"/>
                  </a:cubicBezTo>
                  <a:cubicBezTo>
                    <a:pt x="1" y="1699"/>
                    <a:pt x="418" y="2362"/>
                    <a:pt x="1081" y="2477"/>
                  </a:cubicBezTo>
                  <a:cubicBezTo>
                    <a:pt x="1167" y="2497"/>
                    <a:pt x="1253" y="2506"/>
                    <a:pt x="1337" y="2506"/>
                  </a:cubicBezTo>
                  <a:cubicBezTo>
                    <a:pt x="1895" y="2506"/>
                    <a:pt x="2390" y="2091"/>
                    <a:pt x="2521" y="1490"/>
                  </a:cubicBezTo>
                  <a:cubicBezTo>
                    <a:pt x="2665" y="799"/>
                    <a:pt x="2247" y="137"/>
                    <a:pt x="1585" y="21"/>
                  </a:cubicBezTo>
                  <a:cubicBezTo>
                    <a:pt x="1508" y="7"/>
                    <a:pt x="1432" y="0"/>
                    <a:pt x="1357" y="0"/>
                  </a:cubicBezTo>
                  <a:close/>
                </a:path>
              </a:pathLst>
            </a:custGeom>
            <a:solidFill>
              <a:srgbClr val="7AE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8"/>
            <p:cNvSpPr/>
            <p:nvPr/>
          </p:nvSpPr>
          <p:spPr>
            <a:xfrm>
              <a:off x="6136298" y="2334968"/>
              <a:ext cx="310042" cy="194047"/>
            </a:xfrm>
            <a:custGeom>
              <a:avLst/>
              <a:gdLst/>
              <a:ahLst/>
              <a:cxnLst/>
              <a:rect l="l" t="t" r="r" b="b"/>
              <a:pathLst>
                <a:path w="2435" h="1524" extrusionOk="0">
                  <a:moveTo>
                    <a:pt x="33" y="923"/>
                  </a:moveTo>
                  <a:lnTo>
                    <a:pt x="33" y="923"/>
                  </a:lnTo>
                  <a:cubicBezTo>
                    <a:pt x="20" y="962"/>
                    <a:pt x="9" y="1001"/>
                    <a:pt x="1" y="1041"/>
                  </a:cubicBezTo>
                  <a:cubicBezTo>
                    <a:pt x="10" y="1002"/>
                    <a:pt x="21" y="962"/>
                    <a:pt x="33" y="923"/>
                  </a:cubicBezTo>
                  <a:close/>
                  <a:moveTo>
                    <a:pt x="1239" y="1"/>
                  </a:moveTo>
                  <a:cubicBezTo>
                    <a:pt x="982" y="1"/>
                    <a:pt x="729" y="85"/>
                    <a:pt x="512" y="227"/>
                  </a:cubicBezTo>
                  <a:cubicBezTo>
                    <a:pt x="361" y="321"/>
                    <a:pt x="245" y="472"/>
                    <a:pt x="181" y="587"/>
                  </a:cubicBezTo>
                  <a:cubicBezTo>
                    <a:pt x="117" y="699"/>
                    <a:pt x="68" y="811"/>
                    <a:pt x="33" y="923"/>
                  </a:cubicBezTo>
                  <a:lnTo>
                    <a:pt x="33" y="923"/>
                  </a:lnTo>
                  <a:cubicBezTo>
                    <a:pt x="121" y="663"/>
                    <a:pt x="309" y="420"/>
                    <a:pt x="541" y="263"/>
                  </a:cubicBezTo>
                  <a:cubicBezTo>
                    <a:pt x="732" y="145"/>
                    <a:pt x="975" y="63"/>
                    <a:pt x="1227" y="63"/>
                  </a:cubicBezTo>
                  <a:cubicBezTo>
                    <a:pt x="1298" y="63"/>
                    <a:pt x="1369" y="69"/>
                    <a:pt x="1441" y="83"/>
                  </a:cubicBezTo>
                  <a:cubicBezTo>
                    <a:pt x="1743" y="141"/>
                    <a:pt x="2017" y="350"/>
                    <a:pt x="2197" y="623"/>
                  </a:cubicBezTo>
                  <a:cubicBezTo>
                    <a:pt x="2377" y="890"/>
                    <a:pt x="2434" y="1221"/>
                    <a:pt x="2377" y="1523"/>
                  </a:cubicBezTo>
                  <a:cubicBezTo>
                    <a:pt x="2406" y="1372"/>
                    <a:pt x="2406" y="1221"/>
                    <a:pt x="2406" y="1041"/>
                  </a:cubicBezTo>
                  <a:cubicBezTo>
                    <a:pt x="2377" y="890"/>
                    <a:pt x="2312" y="739"/>
                    <a:pt x="2226" y="587"/>
                  </a:cubicBezTo>
                  <a:cubicBezTo>
                    <a:pt x="2074" y="292"/>
                    <a:pt x="1772" y="83"/>
                    <a:pt x="1441" y="19"/>
                  </a:cubicBezTo>
                  <a:cubicBezTo>
                    <a:pt x="1373" y="7"/>
                    <a:pt x="1306" y="1"/>
                    <a:pt x="1239" y="1"/>
                  </a:cubicBezTo>
                  <a:close/>
                </a:path>
              </a:pathLst>
            </a:custGeom>
            <a:solidFill>
              <a:srgbClr val="FA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8"/>
            <p:cNvSpPr/>
            <p:nvPr/>
          </p:nvSpPr>
          <p:spPr>
            <a:xfrm>
              <a:off x="6709269" y="2452872"/>
              <a:ext cx="310042" cy="194429"/>
            </a:xfrm>
            <a:custGeom>
              <a:avLst/>
              <a:gdLst/>
              <a:ahLst/>
              <a:cxnLst/>
              <a:rect l="l" t="t" r="r" b="b"/>
              <a:pathLst>
                <a:path w="2435" h="1527" extrusionOk="0">
                  <a:moveTo>
                    <a:pt x="48" y="874"/>
                  </a:moveTo>
                  <a:cubicBezTo>
                    <a:pt x="28" y="929"/>
                    <a:pt x="12" y="985"/>
                    <a:pt x="1" y="1044"/>
                  </a:cubicBezTo>
                  <a:cubicBezTo>
                    <a:pt x="14" y="990"/>
                    <a:pt x="29" y="932"/>
                    <a:pt x="48" y="874"/>
                  </a:cubicBezTo>
                  <a:close/>
                  <a:moveTo>
                    <a:pt x="1208" y="0"/>
                  </a:moveTo>
                  <a:cubicBezTo>
                    <a:pt x="962" y="0"/>
                    <a:pt x="720" y="73"/>
                    <a:pt x="512" y="237"/>
                  </a:cubicBezTo>
                  <a:cubicBezTo>
                    <a:pt x="361" y="324"/>
                    <a:pt x="274" y="446"/>
                    <a:pt x="181" y="597"/>
                  </a:cubicBezTo>
                  <a:cubicBezTo>
                    <a:pt x="125" y="671"/>
                    <a:pt x="82" y="772"/>
                    <a:pt x="48" y="874"/>
                  </a:cubicBezTo>
                  <a:lnTo>
                    <a:pt x="48" y="874"/>
                  </a:lnTo>
                  <a:cubicBezTo>
                    <a:pt x="141" y="621"/>
                    <a:pt x="322" y="414"/>
                    <a:pt x="541" y="266"/>
                  </a:cubicBezTo>
                  <a:cubicBezTo>
                    <a:pt x="724" y="132"/>
                    <a:pt x="971" y="62"/>
                    <a:pt x="1207" y="62"/>
                  </a:cubicBezTo>
                  <a:cubicBezTo>
                    <a:pt x="1287" y="62"/>
                    <a:pt x="1366" y="70"/>
                    <a:pt x="1441" y="86"/>
                  </a:cubicBezTo>
                  <a:cubicBezTo>
                    <a:pt x="1743" y="144"/>
                    <a:pt x="2017" y="324"/>
                    <a:pt x="2197" y="597"/>
                  </a:cubicBezTo>
                  <a:cubicBezTo>
                    <a:pt x="2377" y="864"/>
                    <a:pt x="2435" y="1224"/>
                    <a:pt x="2377" y="1526"/>
                  </a:cubicBezTo>
                  <a:cubicBezTo>
                    <a:pt x="2406" y="1375"/>
                    <a:pt x="2435" y="1195"/>
                    <a:pt x="2406" y="1044"/>
                  </a:cubicBezTo>
                  <a:cubicBezTo>
                    <a:pt x="2377" y="893"/>
                    <a:pt x="2312" y="713"/>
                    <a:pt x="2226" y="597"/>
                  </a:cubicBezTo>
                  <a:cubicBezTo>
                    <a:pt x="2075" y="295"/>
                    <a:pt x="1772" y="86"/>
                    <a:pt x="1441" y="21"/>
                  </a:cubicBezTo>
                  <a:cubicBezTo>
                    <a:pt x="1363" y="8"/>
                    <a:pt x="1285" y="0"/>
                    <a:pt x="1208" y="0"/>
                  </a:cubicBezTo>
                  <a:close/>
                </a:path>
              </a:pathLst>
            </a:custGeom>
            <a:solidFill>
              <a:srgbClr val="FA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8"/>
            <p:cNvSpPr/>
            <p:nvPr/>
          </p:nvSpPr>
          <p:spPr>
            <a:xfrm>
              <a:off x="5158937" y="2271304"/>
              <a:ext cx="705904" cy="915103"/>
            </a:xfrm>
            <a:custGeom>
              <a:avLst/>
              <a:gdLst/>
              <a:ahLst/>
              <a:cxnLst/>
              <a:rect l="l" t="t" r="r" b="b"/>
              <a:pathLst>
                <a:path w="5544" h="7187" extrusionOk="0">
                  <a:moveTo>
                    <a:pt x="3789" y="1"/>
                  </a:moveTo>
                  <a:cubicBezTo>
                    <a:pt x="3470" y="1"/>
                    <a:pt x="3122" y="14"/>
                    <a:pt x="2759" y="43"/>
                  </a:cubicBezTo>
                  <a:cubicBezTo>
                    <a:pt x="1196" y="187"/>
                    <a:pt x="1" y="519"/>
                    <a:pt x="58" y="821"/>
                  </a:cubicBezTo>
                  <a:cubicBezTo>
                    <a:pt x="87" y="972"/>
                    <a:pt x="1347" y="6819"/>
                    <a:pt x="1347" y="6941"/>
                  </a:cubicBezTo>
                  <a:cubicBezTo>
                    <a:pt x="1369" y="7095"/>
                    <a:pt x="1847" y="7186"/>
                    <a:pt x="2529" y="7186"/>
                  </a:cubicBezTo>
                  <a:cubicBezTo>
                    <a:pt x="2773" y="7186"/>
                    <a:pt x="3043" y="7175"/>
                    <a:pt x="3327" y="7150"/>
                  </a:cubicBezTo>
                  <a:cubicBezTo>
                    <a:pt x="4436" y="7064"/>
                    <a:pt x="5279" y="6819"/>
                    <a:pt x="5279" y="6610"/>
                  </a:cubicBezTo>
                  <a:cubicBezTo>
                    <a:pt x="5250" y="6488"/>
                    <a:pt x="5516" y="519"/>
                    <a:pt x="5516" y="367"/>
                  </a:cubicBezTo>
                  <a:cubicBezTo>
                    <a:pt x="5544" y="142"/>
                    <a:pt x="4817" y="1"/>
                    <a:pt x="3789" y="1"/>
                  </a:cubicBezTo>
                  <a:close/>
                </a:path>
              </a:pathLst>
            </a:custGeom>
            <a:solidFill>
              <a:srgbClr val="A5B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8"/>
            <p:cNvSpPr/>
            <p:nvPr/>
          </p:nvSpPr>
          <p:spPr>
            <a:xfrm>
              <a:off x="5155372" y="2264811"/>
              <a:ext cx="714307" cy="164252"/>
            </a:xfrm>
            <a:custGeom>
              <a:avLst/>
              <a:gdLst/>
              <a:ahLst/>
              <a:cxnLst/>
              <a:rect l="l" t="t" r="r" b="b"/>
              <a:pathLst>
                <a:path w="5610" h="1290" extrusionOk="0">
                  <a:moveTo>
                    <a:pt x="3867" y="123"/>
                  </a:moveTo>
                  <a:cubicBezTo>
                    <a:pt x="4709" y="123"/>
                    <a:pt x="5336" y="210"/>
                    <a:pt x="5487" y="361"/>
                  </a:cubicBezTo>
                  <a:lnTo>
                    <a:pt x="5487" y="418"/>
                  </a:lnTo>
                  <a:cubicBezTo>
                    <a:pt x="5487" y="598"/>
                    <a:pt x="4558" y="958"/>
                    <a:pt x="2844" y="1110"/>
                  </a:cubicBezTo>
                  <a:cubicBezTo>
                    <a:pt x="2484" y="1138"/>
                    <a:pt x="2124" y="1174"/>
                    <a:pt x="1764" y="1174"/>
                  </a:cubicBezTo>
                  <a:cubicBezTo>
                    <a:pt x="627" y="1174"/>
                    <a:pt x="144" y="994"/>
                    <a:pt x="144" y="872"/>
                  </a:cubicBezTo>
                  <a:cubicBezTo>
                    <a:pt x="144" y="872"/>
                    <a:pt x="115" y="843"/>
                    <a:pt x="144" y="814"/>
                  </a:cubicBezTo>
                  <a:cubicBezTo>
                    <a:pt x="324" y="598"/>
                    <a:pt x="1289" y="303"/>
                    <a:pt x="2787" y="152"/>
                  </a:cubicBezTo>
                  <a:cubicBezTo>
                    <a:pt x="3147" y="123"/>
                    <a:pt x="3507" y="123"/>
                    <a:pt x="3867" y="123"/>
                  </a:cubicBezTo>
                  <a:close/>
                  <a:moveTo>
                    <a:pt x="3867" y="1"/>
                  </a:moveTo>
                  <a:cubicBezTo>
                    <a:pt x="3507" y="1"/>
                    <a:pt x="3147" y="1"/>
                    <a:pt x="2758" y="30"/>
                  </a:cubicBezTo>
                  <a:cubicBezTo>
                    <a:pt x="1404" y="152"/>
                    <a:pt x="266" y="454"/>
                    <a:pt x="58" y="750"/>
                  </a:cubicBezTo>
                  <a:cubicBezTo>
                    <a:pt x="29" y="778"/>
                    <a:pt x="0" y="843"/>
                    <a:pt x="29" y="901"/>
                  </a:cubicBezTo>
                  <a:cubicBezTo>
                    <a:pt x="86" y="1232"/>
                    <a:pt x="1260" y="1290"/>
                    <a:pt x="1764" y="1290"/>
                  </a:cubicBezTo>
                  <a:cubicBezTo>
                    <a:pt x="2124" y="1290"/>
                    <a:pt x="2484" y="1261"/>
                    <a:pt x="2880" y="1232"/>
                  </a:cubicBezTo>
                  <a:cubicBezTo>
                    <a:pt x="4227" y="1110"/>
                    <a:pt x="5609" y="814"/>
                    <a:pt x="5609" y="418"/>
                  </a:cubicBezTo>
                  <a:cubicBezTo>
                    <a:pt x="5609" y="361"/>
                    <a:pt x="5609" y="332"/>
                    <a:pt x="5544" y="274"/>
                  </a:cubicBezTo>
                  <a:cubicBezTo>
                    <a:pt x="5307" y="30"/>
                    <a:pt x="4284" y="1"/>
                    <a:pt x="3867" y="1"/>
                  </a:cubicBezTo>
                  <a:close/>
                </a:path>
              </a:pathLst>
            </a:custGeom>
            <a:solidFill>
              <a:srgbClr val="2B7F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8"/>
            <p:cNvSpPr/>
            <p:nvPr/>
          </p:nvSpPr>
          <p:spPr>
            <a:xfrm>
              <a:off x="5242464" y="2597642"/>
              <a:ext cx="588635" cy="558076"/>
            </a:xfrm>
            <a:custGeom>
              <a:avLst/>
              <a:gdLst/>
              <a:ahLst/>
              <a:cxnLst/>
              <a:rect l="l" t="t" r="r" b="b"/>
              <a:pathLst>
                <a:path w="4623" h="4383" extrusionOk="0">
                  <a:moveTo>
                    <a:pt x="4623" y="0"/>
                  </a:moveTo>
                  <a:cubicBezTo>
                    <a:pt x="4565" y="238"/>
                    <a:pt x="3572" y="505"/>
                    <a:pt x="2340" y="627"/>
                  </a:cubicBezTo>
                  <a:cubicBezTo>
                    <a:pt x="2032" y="651"/>
                    <a:pt x="1734" y="663"/>
                    <a:pt x="1459" y="663"/>
                  </a:cubicBezTo>
                  <a:cubicBezTo>
                    <a:pt x="667" y="663"/>
                    <a:pt x="70" y="566"/>
                    <a:pt x="0" y="389"/>
                  </a:cubicBezTo>
                  <a:lnTo>
                    <a:pt x="0" y="389"/>
                  </a:lnTo>
                  <a:cubicBezTo>
                    <a:pt x="360" y="2009"/>
                    <a:pt x="814" y="4076"/>
                    <a:pt x="814" y="4141"/>
                  </a:cubicBezTo>
                  <a:cubicBezTo>
                    <a:pt x="814" y="4295"/>
                    <a:pt x="1275" y="4383"/>
                    <a:pt x="1927" y="4383"/>
                  </a:cubicBezTo>
                  <a:cubicBezTo>
                    <a:pt x="2156" y="4383"/>
                    <a:pt x="2408" y="4372"/>
                    <a:pt x="2671" y="4350"/>
                  </a:cubicBezTo>
                  <a:cubicBezTo>
                    <a:pt x="3665" y="4256"/>
                    <a:pt x="4472" y="4018"/>
                    <a:pt x="4472" y="3838"/>
                  </a:cubicBezTo>
                  <a:cubicBezTo>
                    <a:pt x="4443" y="3745"/>
                    <a:pt x="4536" y="1649"/>
                    <a:pt x="4623" y="0"/>
                  </a:cubicBezTo>
                  <a:close/>
                </a:path>
              </a:pathLst>
            </a:custGeom>
            <a:solidFill>
              <a:srgbClr val="FA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8"/>
            <p:cNvSpPr/>
            <p:nvPr/>
          </p:nvSpPr>
          <p:spPr>
            <a:xfrm>
              <a:off x="5242464" y="2556643"/>
              <a:ext cx="588635" cy="125418"/>
            </a:xfrm>
            <a:custGeom>
              <a:avLst/>
              <a:gdLst/>
              <a:ahLst/>
              <a:cxnLst/>
              <a:rect l="l" t="t" r="r" b="b"/>
              <a:pathLst>
                <a:path w="4623" h="985" extrusionOk="0">
                  <a:moveTo>
                    <a:pt x="3239" y="1"/>
                  </a:moveTo>
                  <a:cubicBezTo>
                    <a:pt x="2946" y="1"/>
                    <a:pt x="2622" y="16"/>
                    <a:pt x="2283" y="49"/>
                  </a:cubicBezTo>
                  <a:cubicBezTo>
                    <a:pt x="994" y="142"/>
                    <a:pt x="0" y="438"/>
                    <a:pt x="0" y="683"/>
                  </a:cubicBezTo>
                  <a:lnTo>
                    <a:pt x="0" y="711"/>
                  </a:lnTo>
                  <a:cubicBezTo>
                    <a:pt x="70" y="888"/>
                    <a:pt x="667" y="985"/>
                    <a:pt x="1459" y="985"/>
                  </a:cubicBezTo>
                  <a:cubicBezTo>
                    <a:pt x="1734" y="985"/>
                    <a:pt x="2032" y="973"/>
                    <a:pt x="2340" y="949"/>
                  </a:cubicBezTo>
                  <a:cubicBezTo>
                    <a:pt x="3572" y="827"/>
                    <a:pt x="4565" y="560"/>
                    <a:pt x="4623" y="322"/>
                  </a:cubicBezTo>
                  <a:lnTo>
                    <a:pt x="4623" y="286"/>
                  </a:lnTo>
                  <a:cubicBezTo>
                    <a:pt x="4602" y="113"/>
                    <a:pt x="4035" y="1"/>
                    <a:pt x="3239" y="1"/>
                  </a:cubicBez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8"/>
            <p:cNvSpPr/>
            <p:nvPr/>
          </p:nvSpPr>
          <p:spPr>
            <a:xfrm>
              <a:off x="5765904" y="2895586"/>
              <a:ext cx="95496" cy="122107"/>
            </a:xfrm>
            <a:custGeom>
              <a:avLst/>
              <a:gdLst/>
              <a:ahLst/>
              <a:cxnLst/>
              <a:rect l="l" t="t" r="r" b="b"/>
              <a:pathLst>
                <a:path w="750" h="959" extrusionOk="0">
                  <a:moveTo>
                    <a:pt x="749" y="1"/>
                  </a:moveTo>
                  <a:lnTo>
                    <a:pt x="1" y="116"/>
                  </a:lnTo>
                  <a:lnTo>
                    <a:pt x="749" y="958"/>
                  </a:lnTo>
                  <a:lnTo>
                    <a:pt x="749" y="1"/>
                  </a:lnTo>
                  <a:close/>
                </a:path>
              </a:pathLst>
            </a:custGeom>
            <a:solidFill>
              <a:srgbClr val="132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8"/>
            <p:cNvSpPr/>
            <p:nvPr/>
          </p:nvSpPr>
          <p:spPr>
            <a:xfrm>
              <a:off x="6583725" y="3571308"/>
              <a:ext cx="202705" cy="190737"/>
            </a:xfrm>
            <a:custGeom>
              <a:avLst/>
              <a:gdLst/>
              <a:ahLst/>
              <a:cxnLst/>
              <a:rect l="l" t="t" r="r" b="b"/>
              <a:pathLst>
                <a:path w="1592" h="1498" extrusionOk="0">
                  <a:moveTo>
                    <a:pt x="1080" y="0"/>
                  </a:moveTo>
                  <a:cubicBezTo>
                    <a:pt x="692" y="180"/>
                    <a:pt x="209" y="418"/>
                    <a:pt x="0" y="540"/>
                  </a:cubicBezTo>
                  <a:cubicBezTo>
                    <a:pt x="478" y="794"/>
                    <a:pt x="748" y="815"/>
                    <a:pt x="822" y="815"/>
                  </a:cubicBezTo>
                  <a:cubicBezTo>
                    <a:pt x="836" y="815"/>
                    <a:pt x="843" y="814"/>
                    <a:pt x="843" y="814"/>
                  </a:cubicBezTo>
                  <a:lnTo>
                    <a:pt x="843" y="814"/>
                  </a:lnTo>
                  <a:cubicBezTo>
                    <a:pt x="843" y="814"/>
                    <a:pt x="418" y="1354"/>
                    <a:pt x="418" y="1498"/>
                  </a:cubicBezTo>
                  <a:cubicBezTo>
                    <a:pt x="720" y="1498"/>
                    <a:pt x="1167" y="1412"/>
                    <a:pt x="1592" y="1289"/>
                  </a:cubicBezTo>
                  <a:cubicBezTo>
                    <a:pt x="1563" y="814"/>
                    <a:pt x="1440" y="360"/>
                    <a:pt x="1080" y="0"/>
                  </a:cubicBezTo>
                  <a:close/>
                </a:path>
              </a:pathLst>
            </a:custGeom>
            <a:solidFill>
              <a:srgbClr val="132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78"/>
            <p:cNvSpPr/>
            <p:nvPr/>
          </p:nvSpPr>
          <p:spPr>
            <a:xfrm>
              <a:off x="6576340" y="3567616"/>
              <a:ext cx="213783" cy="199013"/>
            </a:xfrm>
            <a:custGeom>
              <a:avLst/>
              <a:gdLst/>
              <a:ahLst/>
              <a:cxnLst/>
              <a:rect l="l" t="t" r="r" b="b"/>
              <a:pathLst>
                <a:path w="1679" h="1563" extrusionOk="0">
                  <a:moveTo>
                    <a:pt x="1138" y="58"/>
                  </a:moveTo>
                  <a:cubicBezTo>
                    <a:pt x="1441" y="389"/>
                    <a:pt x="1585" y="778"/>
                    <a:pt x="1621" y="1318"/>
                  </a:cubicBezTo>
                  <a:cubicBezTo>
                    <a:pt x="1167" y="1441"/>
                    <a:pt x="778" y="1498"/>
                    <a:pt x="505" y="1498"/>
                  </a:cubicBezTo>
                  <a:cubicBezTo>
                    <a:pt x="570" y="1347"/>
                    <a:pt x="836" y="987"/>
                    <a:pt x="930" y="843"/>
                  </a:cubicBezTo>
                  <a:lnTo>
                    <a:pt x="987" y="778"/>
                  </a:lnTo>
                  <a:lnTo>
                    <a:pt x="987" y="778"/>
                  </a:lnTo>
                  <a:lnTo>
                    <a:pt x="901" y="807"/>
                  </a:lnTo>
                  <a:lnTo>
                    <a:pt x="836" y="807"/>
                  </a:lnTo>
                  <a:cubicBezTo>
                    <a:pt x="750" y="807"/>
                    <a:pt x="505" y="778"/>
                    <a:pt x="116" y="569"/>
                  </a:cubicBezTo>
                  <a:lnTo>
                    <a:pt x="1138" y="58"/>
                  </a:lnTo>
                  <a:close/>
                  <a:moveTo>
                    <a:pt x="1138" y="1"/>
                  </a:moveTo>
                  <a:cubicBezTo>
                    <a:pt x="598" y="267"/>
                    <a:pt x="210" y="447"/>
                    <a:pt x="30" y="569"/>
                  </a:cubicBezTo>
                  <a:lnTo>
                    <a:pt x="1" y="569"/>
                  </a:lnTo>
                  <a:lnTo>
                    <a:pt x="30" y="598"/>
                  </a:lnTo>
                  <a:cubicBezTo>
                    <a:pt x="447" y="843"/>
                    <a:pt x="721" y="872"/>
                    <a:pt x="836" y="872"/>
                  </a:cubicBezTo>
                  <a:cubicBezTo>
                    <a:pt x="750" y="1023"/>
                    <a:pt x="447" y="1412"/>
                    <a:pt x="447" y="1527"/>
                  </a:cubicBezTo>
                  <a:lnTo>
                    <a:pt x="418" y="1563"/>
                  </a:lnTo>
                  <a:lnTo>
                    <a:pt x="505" y="1563"/>
                  </a:lnTo>
                  <a:cubicBezTo>
                    <a:pt x="807" y="1563"/>
                    <a:pt x="1196" y="1498"/>
                    <a:pt x="1678" y="1347"/>
                  </a:cubicBezTo>
                  <a:lnTo>
                    <a:pt x="1678" y="1318"/>
                  </a:lnTo>
                  <a:cubicBezTo>
                    <a:pt x="1650" y="778"/>
                    <a:pt x="1470" y="332"/>
                    <a:pt x="1167" y="29"/>
                  </a:cubicBezTo>
                  <a:lnTo>
                    <a:pt x="1138" y="1"/>
                  </a:lnTo>
                  <a:close/>
                </a:path>
              </a:pathLst>
            </a:custGeom>
            <a:solidFill>
              <a:srgbClr val="132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8"/>
            <p:cNvSpPr/>
            <p:nvPr/>
          </p:nvSpPr>
          <p:spPr>
            <a:xfrm>
              <a:off x="6721238" y="3303541"/>
              <a:ext cx="370523" cy="432022"/>
            </a:xfrm>
            <a:custGeom>
              <a:avLst/>
              <a:gdLst/>
              <a:ahLst/>
              <a:cxnLst/>
              <a:rect l="l" t="t" r="r" b="b"/>
              <a:pathLst>
                <a:path w="2910" h="3393" extrusionOk="0">
                  <a:moveTo>
                    <a:pt x="2283" y="1"/>
                  </a:moveTo>
                  <a:lnTo>
                    <a:pt x="512" y="786"/>
                  </a:lnTo>
                  <a:lnTo>
                    <a:pt x="778" y="1772"/>
                  </a:lnTo>
                  <a:cubicBezTo>
                    <a:pt x="778" y="1772"/>
                    <a:pt x="418" y="1923"/>
                    <a:pt x="0" y="2103"/>
                  </a:cubicBezTo>
                  <a:cubicBezTo>
                    <a:pt x="360" y="2463"/>
                    <a:pt x="483" y="2917"/>
                    <a:pt x="512" y="3392"/>
                  </a:cubicBezTo>
                  <a:cubicBezTo>
                    <a:pt x="1347" y="3183"/>
                    <a:pt x="2247" y="2823"/>
                    <a:pt x="2521" y="2643"/>
                  </a:cubicBezTo>
                  <a:cubicBezTo>
                    <a:pt x="2909" y="2406"/>
                    <a:pt x="2283" y="1"/>
                    <a:pt x="2283" y="1"/>
                  </a:cubicBezTo>
                  <a:close/>
                </a:path>
              </a:pathLst>
            </a:custGeom>
            <a:solidFill>
              <a:srgbClr val="FA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8"/>
            <p:cNvSpPr/>
            <p:nvPr/>
          </p:nvSpPr>
          <p:spPr>
            <a:xfrm>
              <a:off x="6713853" y="3303541"/>
              <a:ext cx="381601" cy="440171"/>
            </a:xfrm>
            <a:custGeom>
              <a:avLst/>
              <a:gdLst/>
              <a:ahLst/>
              <a:cxnLst/>
              <a:rect l="l" t="t" r="r" b="b"/>
              <a:pathLst>
                <a:path w="2997" h="3457" extrusionOk="0">
                  <a:moveTo>
                    <a:pt x="2370" y="1"/>
                  </a:moveTo>
                  <a:lnTo>
                    <a:pt x="2305" y="37"/>
                  </a:lnTo>
                  <a:cubicBezTo>
                    <a:pt x="2485" y="692"/>
                    <a:pt x="2881" y="2435"/>
                    <a:pt x="2550" y="2643"/>
                  </a:cubicBezTo>
                  <a:cubicBezTo>
                    <a:pt x="2276" y="2795"/>
                    <a:pt x="1405" y="3155"/>
                    <a:pt x="598" y="3363"/>
                  </a:cubicBezTo>
                  <a:cubicBezTo>
                    <a:pt x="570" y="2852"/>
                    <a:pt x="418" y="2435"/>
                    <a:pt x="116" y="2132"/>
                  </a:cubicBezTo>
                  <a:cubicBezTo>
                    <a:pt x="505" y="1952"/>
                    <a:pt x="865" y="1801"/>
                    <a:pt x="865" y="1801"/>
                  </a:cubicBezTo>
                  <a:lnTo>
                    <a:pt x="865" y="1772"/>
                  </a:lnTo>
                  <a:lnTo>
                    <a:pt x="598" y="786"/>
                  </a:lnTo>
                  <a:lnTo>
                    <a:pt x="541" y="814"/>
                  </a:lnTo>
                  <a:lnTo>
                    <a:pt x="807" y="1743"/>
                  </a:lnTo>
                  <a:cubicBezTo>
                    <a:pt x="721" y="1772"/>
                    <a:pt x="418" y="1923"/>
                    <a:pt x="58" y="2075"/>
                  </a:cubicBezTo>
                  <a:lnTo>
                    <a:pt x="1" y="2103"/>
                  </a:lnTo>
                  <a:lnTo>
                    <a:pt x="30" y="2132"/>
                  </a:lnTo>
                  <a:cubicBezTo>
                    <a:pt x="361" y="2435"/>
                    <a:pt x="505" y="2852"/>
                    <a:pt x="541" y="3421"/>
                  </a:cubicBezTo>
                  <a:lnTo>
                    <a:pt x="541" y="3457"/>
                  </a:lnTo>
                  <a:lnTo>
                    <a:pt x="598" y="3421"/>
                  </a:lnTo>
                  <a:cubicBezTo>
                    <a:pt x="1405" y="3212"/>
                    <a:pt x="2305" y="2852"/>
                    <a:pt x="2579" y="2672"/>
                  </a:cubicBezTo>
                  <a:cubicBezTo>
                    <a:pt x="2996" y="2435"/>
                    <a:pt x="2427" y="246"/>
                    <a:pt x="2370" y="1"/>
                  </a:cubicBezTo>
                  <a:close/>
                </a:path>
              </a:pathLst>
            </a:custGeom>
            <a:solidFill>
              <a:srgbClr val="132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8"/>
            <p:cNvSpPr/>
            <p:nvPr/>
          </p:nvSpPr>
          <p:spPr>
            <a:xfrm>
              <a:off x="6602951" y="3827107"/>
              <a:ext cx="263313" cy="264077"/>
            </a:xfrm>
            <a:custGeom>
              <a:avLst/>
              <a:gdLst/>
              <a:ahLst/>
              <a:cxnLst/>
              <a:rect l="l" t="t" r="r" b="b"/>
              <a:pathLst>
                <a:path w="2068" h="2074" extrusionOk="0">
                  <a:moveTo>
                    <a:pt x="1" y="0"/>
                  </a:moveTo>
                  <a:lnTo>
                    <a:pt x="361" y="2074"/>
                  </a:lnTo>
                  <a:lnTo>
                    <a:pt x="1621" y="2074"/>
                  </a:lnTo>
                  <a:lnTo>
                    <a:pt x="2067" y="0"/>
                  </a:lnTo>
                  <a:close/>
                </a:path>
              </a:pathLst>
            </a:custGeom>
            <a:solidFill>
              <a:srgbClr val="FA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8"/>
            <p:cNvSpPr/>
            <p:nvPr/>
          </p:nvSpPr>
          <p:spPr>
            <a:xfrm>
              <a:off x="6602951" y="4091055"/>
              <a:ext cx="206398" cy="83654"/>
            </a:xfrm>
            <a:custGeom>
              <a:avLst/>
              <a:gdLst/>
              <a:ahLst/>
              <a:cxnLst/>
              <a:rect l="l" t="t" r="r" b="b"/>
              <a:pathLst>
                <a:path w="1621" h="657" extrusionOk="0">
                  <a:moveTo>
                    <a:pt x="361" y="1"/>
                  </a:moveTo>
                  <a:lnTo>
                    <a:pt x="1" y="656"/>
                  </a:lnTo>
                  <a:lnTo>
                    <a:pt x="1621" y="656"/>
                  </a:lnTo>
                  <a:lnTo>
                    <a:pt x="1621" y="1"/>
                  </a:lnTo>
                  <a:close/>
                </a:path>
              </a:pathLst>
            </a:custGeom>
            <a:solidFill>
              <a:srgbClr val="132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78"/>
            <p:cNvSpPr/>
            <p:nvPr/>
          </p:nvSpPr>
          <p:spPr>
            <a:xfrm>
              <a:off x="6594675" y="4087490"/>
              <a:ext cx="218367" cy="91803"/>
            </a:xfrm>
            <a:custGeom>
              <a:avLst/>
              <a:gdLst/>
              <a:ahLst/>
              <a:cxnLst/>
              <a:rect l="l" t="t" r="r" b="b"/>
              <a:pathLst>
                <a:path w="1715" h="721" extrusionOk="0">
                  <a:moveTo>
                    <a:pt x="1657" y="58"/>
                  </a:moveTo>
                  <a:lnTo>
                    <a:pt x="1657" y="655"/>
                  </a:lnTo>
                  <a:lnTo>
                    <a:pt x="94" y="655"/>
                  </a:lnTo>
                  <a:lnTo>
                    <a:pt x="454" y="58"/>
                  </a:lnTo>
                  <a:close/>
                  <a:moveTo>
                    <a:pt x="397" y="0"/>
                  </a:moveTo>
                  <a:lnTo>
                    <a:pt x="1" y="720"/>
                  </a:lnTo>
                  <a:lnTo>
                    <a:pt x="1714" y="720"/>
                  </a:lnTo>
                  <a:lnTo>
                    <a:pt x="1714" y="0"/>
                  </a:lnTo>
                  <a:close/>
                </a:path>
              </a:pathLst>
            </a:custGeom>
            <a:solidFill>
              <a:srgbClr val="132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8"/>
            <p:cNvSpPr/>
            <p:nvPr/>
          </p:nvSpPr>
          <p:spPr>
            <a:xfrm>
              <a:off x="5361642" y="2432627"/>
              <a:ext cx="381473" cy="165144"/>
            </a:xfrm>
            <a:custGeom>
              <a:avLst/>
              <a:gdLst/>
              <a:ahLst/>
              <a:cxnLst/>
              <a:rect l="l" t="t" r="r" b="b"/>
              <a:pathLst>
                <a:path w="2996" h="1297" extrusionOk="0">
                  <a:moveTo>
                    <a:pt x="2520" y="0"/>
                  </a:moveTo>
                  <a:cubicBezTo>
                    <a:pt x="2151" y="0"/>
                    <a:pt x="1844" y="739"/>
                    <a:pt x="1599" y="739"/>
                  </a:cubicBezTo>
                  <a:cubicBezTo>
                    <a:pt x="1543" y="739"/>
                    <a:pt x="1490" y="701"/>
                    <a:pt x="1440" y="605"/>
                  </a:cubicBezTo>
                  <a:cubicBezTo>
                    <a:pt x="1387" y="488"/>
                    <a:pt x="1318" y="444"/>
                    <a:pt x="1243" y="444"/>
                  </a:cubicBezTo>
                  <a:cubicBezTo>
                    <a:pt x="1023" y="444"/>
                    <a:pt x="747" y="822"/>
                    <a:pt x="641" y="822"/>
                  </a:cubicBezTo>
                  <a:cubicBezTo>
                    <a:pt x="617" y="822"/>
                    <a:pt x="602" y="803"/>
                    <a:pt x="598" y="756"/>
                  </a:cubicBezTo>
                  <a:cubicBezTo>
                    <a:pt x="598" y="658"/>
                    <a:pt x="561" y="613"/>
                    <a:pt x="505" y="613"/>
                  </a:cubicBezTo>
                  <a:cubicBezTo>
                    <a:pt x="371" y="613"/>
                    <a:pt x="127" y="871"/>
                    <a:pt x="0" y="1296"/>
                  </a:cubicBezTo>
                  <a:lnTo>
                    <a:pt x="2909" y="1116"/>
                  </a:lnTo>
                  <a:cubicBezTo>
                    <a:pt x="2909" y="1116"/>
                    <a:pt x="2996" y="36"/>
                    <a:pt x="2520" y="0"/>
                  </a:cubicBez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8"/>
            <p:cNvSpPr/>
            <p:nvPr/>
          </p:nvSpPr>
          <p:spPr>
            <a:xfrm>
              <a:off x="5513797" y="2448161"/>
              <a:ext cx="26739" cy="26739"/>
            </a:xfrm>
            <a:custGeom>
              <a:avLst/>
              <a:gdLst/>
              <a:ahLst/>
              <a:cxnLst/>
              <a:rect l="l" t="t" r="r" b="b"/>
              <a:pathLst>
                <a:path w="210" h="210" extrusionOk="0">
                  <a:moveTo>
                    <a:pt x="123" y="1"/>
                  </a:moveTo>
                  <a:cubicBezTo>
                    <a:pt x="65" y="1"/>
                    <a:pt x="0" y="30"/>
                    <a:pt x="0" y="94"/>
                  </a:cubicBezTo>
                  <a:cubicBezTo>
                    <a:pt x="0" y="152"/>
                    <a:pt x="65" y="210"/>
                    <a:pt x="123" y="210"/>
                  </a:cubicBezTo>
                  <a:cubicBezTo>
                    <a:pt x="152" y="210"/>
                    <a:pt x="209" y="152"/>
                    <a:pt x="209" y="94"/>
                  </a:cubicBezTo>
                  <a:cubicBezTo>
                    <a:pt x="209" y="30"/>
                    <a:pt x="152" y="1"/>
                    <a:pt x="123" y="1"/>
                  </a:cubicBez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78"/>
            <p:cNvSpPr/>
            <p:nvPr/>
          </p:nvSpPr>
          <p:spPr>
            <a:xfrm>
              <a:off x="6203779" y="2358337"/>
              <a:ext cx="235351" cy="296925"/>
            </a:xfrm>
            <a:custGeom>
              <a:avLst/>
              <a:gdLst/>
              <a:ahLst/>
              <a:cxnLst/>
              <a:rect l="l" t="t" r="r" b="b"/>
              <a:pathLst>
                <a:path w="1376" h="1736" extrusionOk="0">
                  <a:moveTo>
                    <a:pt x="872" y="1"/>
                  </a:moveTo>
                  <a:cubicBezTo>
                    <a:pt x="476" y="29"/>
                    <a:pt x="180" y="267"/>
                    <a:pt x="87" y="685"/>
                  </a:cubicBezTo>
                  <a:cubicBezTo>
                    <a:pt x="0" y="1081"/>
                    <a:pt x="180" y="1498"/>
                    <a:pt x="512" y="1736"/>
                  </a:cubicBezTo>
                  <a:cubicBezTo>
                    <a:pt x="872" y="1736"/>
                    <a:pt x="1196" y="1469"/>
                    <a:pt x="1289" y="1045"/>
                  </a:cubicBezTo>
                  <a:cubicBezTo>
                    <a:pt x="1376" y="656"/>
                    <a:pt x="1196" y="238"/>
                    <a:pt x="872" y="1"/>
                  </a:cubicBezTo>
                  <a:close/>
                </a:path>
              </a:pathLst>
            </a:custGeom>
            <a:solidFill>
              <a:srgbClr val="132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8"/>
            <p:cNvSpPr/>
            <p:nvPr/>
          </p:nvSpPr>
          <p:spPr>
            <a:xfrm>
              <a:off x="6786304" y="2479762"/>
              <a:ext cx="235351" cy="296925"/>
            </a:xfrm>
            <a:custGeom>
              <a:avLst/>
              <a:gdLst/>
              <a:ahLst/>
              <a:cxnLst/>
              <a:rect l="l" t="t" r="r" b="b"/>
              <a:pathLst>
                <a:path w="1376" h="1736" extrusionOk="0">
                  <a:moveTo>
                    <a:pt x="872" y="1"/>
                  </a:moveTo>
                  <a:cubicBezTo>
                    <a:pt x="476" y="29"/>
                    <a:pt x="180" y="267"/>
                    <a:pt x="87" y="685"/>
                  </a:cubicBezTo>
                  <a:cubicBezTo>
                    <a:pt x="0" y="1081"/>
                    <a:pt x="180" y="1498"/>
                    <a:pt x="512" y="1736"/>
                  </a:cubicBezTo>
                  <a:cubicBezTo>
                    <a:pt x="872" y="1736"/>
                    <a:pt x="1196" y="1469"/>
                    <a:pt x="1289" y="1045"/>
                  </a:cubicBezTo>
                  <a:cubicBezTo>
                    <a:pt x="1376" y="656"/>
                    <a:pt x="1196" y="238"/>
                    <a:pt x="872" y="1"/>
                  </a:cubicBezTo>
                  <a:close/>
                </a:path>
              </a:pathLst>
            </a:custGeom>
            <a:solidFill>
              <a:srgbClr val="132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8"/>
            <p:cNvSpPr/>
            <p:nvPr/>
          </p:nvSpPr>
          <p:spPr>
            <a:xfrm>
              <a:off x="6151832" y="2598534"/>
              <a:ext cx="737354" cy="400063"/>
            </a:xfrm>
            <a:custGeom>
              <a:avLst/>
              <a:gdLst/>
              <a:ahLst/>
              <a:cxnLst/>
              <a:rect l="l" t="t" r="r" b="b"/>
              <a:pathLst>
                <a:path w="5791" h="3142" extrusionOk="0">
                  <a:moveTo>
                    <a:pt x="1592" y="0"/>
                  </a:moveTo>
                  <a:cubicBezTo>
                    <a:pt x="1101" y="0"/>
                    <a:pt x="713" y="96"/>
                    <a:pt x="512" y="354"/>
                  </a:cubicBezTo>
                  <a:cubicBezTo>
                    <a:pt x="1" y="1038"/>
                    <a:pt x="152" y="1671"/>
                    <a:pt x="635" y="2154"/>
                  </a:cubicBezTo>
                  <a:cubicBezTo>
                    <a:pt x="1211" y="2774"/>
                    <a:pt x="2193" y="3142"/>
                    <a:pt x="3141" y="3142"/>
                  </a:cubicBezTo>
                  <a:cubicBezTo>
                    <a:pt x="4208" y="3142"/>
                    <a:pt x="5231" y="2676"/>
                    <a:pt x="5581" y="1578"/>
                  </a:cubicBezTo>
                  <a:cubicBezTo>
                    <a:pt x="5790" y="858"/>
                    <a:pt x="5135" y="620"/>
                    <a:pt x="4530" y="498"/>
                  </a:cubicBezTo>
                  <a:cubicBezTo>
                    <a:pt x="3532" y="272"/>
                    <a:pt x="2417" y="0"/>
                    <a:pt x="1592" y="0"/>
                  </a:cubicBez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8"/>
            <p:cNvSpPr/>
            <p:nvPr/>
          </p:nvSpPr>
          <p:spPr>
            <a:xfrm>
              <a:off x="6305006" y="2627055"/>
              <a:ext cx="91803" cy="69775"/>
            </a:xfrm>
            <a:custGeom>
              <a:avLst/>
              <a:gdLst/>
              <a:ahLst/>
              <a:cxnLst/>
              <a:rect l="l" t="t" r="r" b="b"/>
              <a:pathLst>
                <a:path w="721" h="548" extrusionOk="0">
                  <a:moveTo>
                    <a:pt x="260" y="1"/>
                  </a:moveTo>
                  <a:cubicBezTo>
                    <a:pt x="233" y="1"/>
                    <a:pt x="206" y="3"/>
                    <a:pt x="180" y="7"/>
                  </a:cubicBezTo>
                  <a:cubicBezTo>
                    <a:pt x="87" y="7"/>
                    <a:pt x="0" y="94"/>
                    <a:pt x="0" y="187"/>
                  </a:cubicBezTo>
                  <a:cubicBezTo>
                    <a:pt x="0" y="338"/>
                    <a:pt x="116" y="454"/>
                    <a:pt x="360" y="547"/>
                  </a:cubicBezTo>
                  <a:lnTo>
                    <a:pt x="389" y="490"/>
                  </a:lnTo>
                  <a:cubicBezTo>
                    <a:pt x="180" y="396"/>
                    <a:pt x="58" y="310"/>
                    <a:pt x="58" y="187"/>
                  </a:cubicBezTo>
                  <a:cubicBezTo>
                    <a:pt x="58" y="130"/>
                    <a:pt x="116" y="65"/>
                    <a:pt x="209" y="65"/>
                  </a:cubicBezTo>
                  <a:cubicBezTo>
                    <a:pt x="227" y="60"/>
                    <a:pt x="247" y="58"/>
                    <a:pt x="268" y="58"/>
                  </a:cubicBezTo>
                  <a:cubicBezTo>
                    <a:pt x="391" y="58"/>
                    <a:pt x="557" y="138"/>
                    <a:pt x="656" y="396"/>
                  </a:cubicBezTo>
                  <a:lnTo>
                    <a:pt x="720" y="367"/>
                  </a:lnTo>
                  <a:cubicBezTo>
                    <a:pt x="591" y="84"/>
                    <a:pt x="419" y="1"/>
                    <a:pt x="260" y="1"/>
                  </a:cubicBezTo>
                  <a:close/>
                </a:path>
              </a:pathLst>
            </a:custGeom>
            <a:solidFill>
              <a:srgbClr val="132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8"/>
            <p:cNvSpPr/>
            <p:nvPr/>
          </p:nvSpPr>
          <p:spPr>
            <a:xfrm>
              <a:off x="6590982" y="2685752"/>
              <a:ext cx="95496" cy="64173"/>
            </a:xfrm>
            <a:custGeom>
              <a:avLst/>
              <a:gdLst/>
              <a:ahLst/>
              <a:cxnLst/>
              <a:rect l="l" t="t" r="r" b="b"/>
              <a:pathLst>
                <a:path w="750" h="504" extrusionOk="0">
                  <a:moveTo>
                    <a:pt x="463" y="0"/>
                  </a:moveTo>
                  <a:cubicBezTo>
                    <a:pt x="323" y="0"/>
                    <a:pt x="153" y="75"/>
                    <a:pt x="1" y="295"/>
                  </a:cubicBezTo>
                  <a:lnTo>
                    <a:pt x="66" y="324"/>
                  </a:lnTo>
                  <a:cubicBezTo>
                    <a:pt x="197" y="129"/>
                    <a:pt x="344" y="61"/>
                    <a:pt x="459" y="61"/>
                  </a:cubicBezTo>
                  <a:cubicBezTo>
                    <a:pt x="501" y="61"/>
                    <a:pt x="539" y="71"/>
                    <a:pt x="570" y="86"/>
                  </a:cubicBezTo>
                  <a:cubicBezTo>
                    <a:pt x="663" y="115"/>
                    <a:pt x="692" y="173"/>
                    <a:pt x="692" y="237"/>
                  </a:cubicBezTo>
                  <a:cubicBezTo>
                    <a:pt x="663" y="353"/>
                    <a:pt x="541" y="417"/>
                    <a:pt x="303" y="446"/>
                  </a:cubicBezTo>
                  <a:lnTo>
                    <a:pt x="303" y="504"/>
                  </a:lnTo>
                  <a:cubicBezTo>
                    <a:pt x="570" y="475"/>
                    <a:pt x="721" y="389"/>
                    <a:pt x="750" y="237"/>
                  </a:cubicBezTo>
                  <a:cubicBezTo>
                    <a:pt x="750" y="144"/>
                    <a:pt x="692" y="57"/>
                    <a:pt x="606" y="29"/>
                  </a:cubicBezTo>
                  <a:cubicBezTo>
                    <a:pt x="564" y="11"/>
                    <a:pt x="516" y="0"/>
                    <a:pt x="463" y="0"/>
                  </a:cubicBezTo>
                  <a:close/>
                </a:path>
              </a:pathLst>
            </a:custGeom>
            <a:solidFill>
              <a:srgbClr val="132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8"/>
            <p:cNvSpPr/>
            <p:nvPr/>
          </p:nvSpPr>
          <p:spPr>
            <a:xfrm>
              <a:off x="6358229" y="2715929"/>
              <a:ext cx="244851" cy="202833"/>
            </a:xfrm>
            <a:custGeom>
              <a:avLst/>
              <a:gdLst/>
              <a:ahLst/>
              <a:cxnLst/>
              <a:rect l="l" t="t" r="r" b="b"/>
              <a:pathLst>
                <a:path w="1923" h="1593" extrusionOk="0">
                  <a:moveTo>
                    <a:pt x="209" y="0"/>
                  </a:moveTo>
                  <a:lnTo>
                    <a:pt x="209" y="0"/>
                  </a:lnTo>
                  <a:cubicBezTo>
                    <a:pt x="0" y="929"/>
                    <a:pt x="454" y="1556"/>
                    <a:pt x="843" y="1592"/>
                  </a:cubicBezTo>
                  <a:cubicBezTo>
                    <a:pt x="852" y="1592"/>
                    <a:pt x="862" y="1593"/>
                    <a:pt x="872" y="1593"/>
                  </a:cubicBezTo>
                  <a:cubicBezTo>
                    <a:pt x="1231" y="1593"/>
                    <a:pt x="1747" y="1088"/>
                    <a:pt x="1923" y="332"/>
                  </a:cubicBezTo>
                  <a:lnTo>
                    <a:pt x="1923" y="332"/>
                  </a:lnTo>
                  <a:cubicBezTo>
                    <a:pt x="1848" y="355"/>
                    <a:pt x="1567" y="510"/>
                    <a:pt x="1212" y="510"/>
                  </a:cubicBezTo>
                  <a:cubicBezTo>
                    <a:pt x="1122" y="510"/>
                    <a:pt x="1027" y="500"/>
                    <a:pt x="929" y="476"/>
                  </a:cubicBezTo>
                  <a:cubicBezTo>
                    <a:pt x="511" y="389"/>
                    <a:pt x="274" y="87"/>
                    <a:pt x="209" y="0"/>
                  </a:cubicBezTo>
                  <a:close/>
                </a:path>
              </a:pathLst>
            </a:custGeom>
            <a:solidFill>
              <a:srgbClr val="132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8"/>
            <p:cNvSpPr/>
            <p:nvPr/>
          </p:nvSpPr>
          <p:spPr>
            <a:xfrm>
              <a:off x="6186719" y="2690718"/>
              <a:ext cx="171637" cy="88493"/>
            </a:xfrm>
            <a:custGeom>
              <a:avLst/>
              <a:gdLst/>
              <a:ahLst/>
              <a:cxnLst/>
              <a:rect l="l" t="t" r="r" b="b"/>
              <a:pathLst>
                <a:path w="1348" h="695" extrusionOk="0">
                  <a:moveTo>
                    <a:pt x="567" y="1"/>
                  </a:moveTo>
                  <a:cubicBezTo>
                    <a:pt x="305" y="1"/>
                    <a:pt x="76" y="109"/>
                    <a:pt x="29" y="256"/>
                  </a:cubicBezTo>
                  <a:cubicBezTo>
                    <a:pt x="1" y="436"/>
                    <a:pt x="238" y="616"/>
                    <a:pt x="598" y="674"/>
                  </a:cubicBezTo>
                  <a:cubicBezTo>
                    <a:pt x="669" y="687"/>
                    <a:pt x="741" y="694"/>
                    <a:pt x="809" y="694"/>
                  </a:cubicBezTo>
                  <a:cubicBezTo>
                    <a:pt x="1059" y="694"/>
                    <a:pt x="1273" y="606"/>
                    <a:pt x="1318" y="465"/>
                  </a:cubicBezTo>
                  <a:cubicBezTo>
                    <a:pt x="1347" y="256"/>
                    <a:pt x="1109" y="76"/>
                    <a:pt x="749" y="18"/>
                  </a:cubicBezTo>
                  <a:cubicBezTo>
                    <a:pt x="688" y="6"/>
                    <a:pt x="627" y="1"/>
                    <a:pt x="567" y="1"/>
                  </a:cubicBezTo>
                  <a:close/>
                </a:path>
              </a:pathLst>
            </a:custGeom>
            <a:solidFill>
              <a:srgbClr val="2B7F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8"/>
            <p:cNvSpPr/>
            <p:nvPr/>
          </p:nvSpPr>
          <p:spPr>
            <a:xfrm>
              <a:off x="6606643" y="2774244"/>
              <a:ext cx="176094" cy="88493"/>
            </a:xfrm>
            <a:custGeom>
              <a:avLst/>
              <a:gdLst/>
              <a:ahLst/>
              <a:cxnLst/>
              <a:rect l="l" t="t" r="r" b="b"/>
              <a:pathLst>
                <a:path w="1383" h="695" extrusionOk="0">
                  <a:moveTo>
                    <a:pt x="576" y="1"/>
                  </a:moveTo>
                  <a:cubicBezTo>
                    <a:pt x="312" y="1"/>
                    <a:pt x="110" y="94"/>
                    <a:pt x="58" y="262"/>
                  </a:cubicBezTo>
                  <a:cubicBezTo>
                    <a:pt x="0" y="442"/>
                    <a:pt x="267" y="622"/>
                    <a:pt x="598" y="680"/>
                  </a:cubicBezTo>
                  <a:cubicBezTo>
                    <a:pt x="662" y="690"/>
                    <a:pt x="724" y="695"/>
                    <a:pt x="784" y="695"/>
                  </a:cubicBezTo>
                  <a:cubicBezTo>
                    <a:pt x="1065" y="695"/>
                    <a:pt x="1294" y="591"/>
                    <a:pt x="1318" y="442"/>
                  </a:cubicBezTo>
                  <a:cubicBezTo>
                    <a:pt x="1383" y="262"/>
                    <a:pt x="1138" y="82"/>
                    <a:pt x="778" y="18"/>
                  </a:cubicBezTo>
                  <a:cubicBezTo>
                    <a:pt x="708" y="6"/>
                    <a:pt x="640" y="1"/>
                    <a:pt x="576" y="1"/>
                  </a:cubicBezTo>
                  <a:close/>
                </a:path>
              </a:pathLst>
            </a:custGeom>
            <a:solidFill>
              <a:srgbClr val="2B7F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8"/>
            <p:cNvSpPr/>
            <p:nvPr/>
          </p:nvSpPr>
          <p:spPr>
            <a:xfrm>
              <a:off x="6449904" y="2841473"/>
              <a:ext cx="114722" cy="80853"/>
            </a:xfrm>
            <a:custGeom>
              <a:avLst/>
              <a:gdLst/>
              <a:ahLst/>
              <a:cxnLst/>
              <a:rect l="l" t="t" r="r" b="b"/>
              <a:pathLst>
                <a:path w="901" h="635" extrusionOk="0">
                  <a:moveTo>
                    <a:pt x="691" y="1"/>
                  </a:moveTo>
                  <a:cubicBezTo>
                    <a:pt x="360" y="1"/>
                    <a:pt x="58" y="274"/>
                    <a:pt x="0" y="570"/>
                  </a:cubicBezTo>
                  <a:cubicBezTo>
                    <a:pt x="58" y="634"/>
                    <a:pt x="151" y="634"/>
                    <a:pt x="209" y="634"/>
                  </a:cubicBezTo>
                  <a:cubicBezTo>
                    <a:pt x="331" y="634"/>
                    <a:pt x="720" y="426"/>
                    <a:pt x="900" y="66"/>
                  </a:cubicBezTo>
                  <a:cubicBezTo>
                    <a:pt x="843" y="30"/>
                    <a:pt x="749" y="1"/>
                    <a:pt x="691" y="1"/>
                  </a:cubicBezTo>
                  <a:close/>
                </a:path>
              </a:pathLst>
            </a:custGeom>
            <a:solidFill>
              <a:srgbClr val="A5B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93"/>
        <p:cNvGrpSpPr/>
        <p:nvPr/>
      </p:nvGrpSpPr>
      <p:grpSpPr>
        <a:xfrm>
          <a:off x="0" y="0"/>
          <a:ext cx="0" cy="0"/>
          <a:chOff x="0" y="0"/>
          <a:chExt cx="0" cy="0"/>
        </a:xfrm>
      </p:grpSpPr>
      <p:sp>
        <p:nvSpPr>
          <p:cNvPr id="1594" name="Google Shape;1594;p74"/>
          <p:cNvSpPr/>
          <p:nvPr/>
        </p:nvSpPr>
        <p:spPr>
          <a:xfrm rot="10800000" flipH="1">
            <a:off x="176463" y="679779"/>
            <a:ext cx="4610971" cy="3289763"/>
          </a:xfrm>
          <a:custGeom>
            <a:avLst/>
            <a:gdLst/>
            <a:ahLst/>
            <a:cxnLst/>
            <a:rect l="l" t="t" r="r" b="b"/>
            <a:pathLst>
              <a:path w="27805" h="15479" extrusionOk="0">
                <a:moveTo>
                  <a:pt x="7126" y="1"/>
                </a:moveTo>
                <a:cubicBezTo>
                  <a:pt x="5779" y="1"/>
                  <a:pt x="4507" y="474"/>
                  <a:pt x="3629" y="990"/>
                </a:cubicBezTo>
                <a:cubicBezTo>
                  <a:pt x="2736" y="1508"/>
                  <a:pt x="1116" y="2793"/>
                  <a:pt x="781" y="3945"/>
                </a:cubicBezTo>
                <a:cubicBezTo>
                  <a:pt x="0" y="6770"/>
                  <a:pt x="4928" y="6382"/>
                  <a:pt x="2884" y="9971"/>
                </a:cubicBezTo>
                <a:cubicBezTo>
                  <a:pt x="857" y="13560"/>
                  <a:pt x="9021" y="15363"/>
                  <a:pt x="12780" y="15475"/>
                </a:cubicBezTo>
                <a:cubicBezTo>
                  <a:pt x="12886" y="15477"/>
                  <a:pt x="12994" y="15479"/>
                  <a:pt x="13104" y="15479"/>
                </a:cubicBezTo>
                <a:cubicBezTo>
                  <a:pt x="16559" y="15479"/>
                  <a:pt x="21317" y="14041"/>
                  <a:pt x="24367" y="11069"/>
                </a:cubicBezTo>
                <a:cubicBezTo>
                  <a:pt x="27804" y="7721"/>
                  <a:pt x="24680" y="2195"/>
                  <a:pt x="21443" y="1173"/>
                </a:cubicBezTo>
                <a:cubicBezTo>
                  <a:pt x="21020" y="1038"/>
                  <a:pt x="20623" y="985"/>
                  <a:pt x="20234" y="985"/>
                </a:cubicBezTo>
                <a:cubicBezTo>
                  <a:pt x="18736" y="985"/>
                  <a:pt x="17357" y="1777"/>
                  <a:pt x="15028" y="1777"/>
                </a:cubicBezTo>
                <a:cubicBezTo>
                  <a:pt x="13532" y="1777"/>
                  <a:pt x="11643" y="1449"/>
                  <a:pt x="9079" y="374"/>
                </a:cubicBezTo>
                <a:cubicBezTo>
                  <a:pt x="8434" y="109"/>
                  <a:pt x="7772" y="1"/>
                  <a:pt x="7126" y="1"/>
                </a:cubicBezTo>
                <a:close/>
              </a:path>
            </a:pathLst>
          </a:custGeom>
          <a:solidFill>
            <a:srgbClr val="002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4"/>
          <p:cNvSpPr txBox="1">
            <a:spLocks noGrp="1"/>
          </p:cNvSpPr>
          <p:nvPr>
            <p:ph type="title"/>
          </p:nvPr>
        </p:nvSpPr>
        <p:spPr>
          <a:xfrm>
            <a:off x="1104455" y="1020722"/>
            <a:ext cx="2406473" cy="573653"/>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Marketing</a:t>
            </a:r>
            <a:endParaRPr dirty="0"/>
          </a:p>
        </p:txBody>
      </p:sp>
      <p:sp>
        <p:nvSpPr>
          <p:cNvPr id="1596" name="Google Shape;1596;p74"/>
          <p:cNvSpPr txBox="1">
            <a:spLocks noGrp="1"/>
          </p:cNvSpPr>
          <p:nvPr>
            <p:ph type="subTitle" idx="1"/>
          </p:nvPr>
        </p:nvSpPr>
        <p:spPr>
          <a:xfrm>
            <a:off x="1104455" y="1594375"/>
            <a:ext cx="3080244" cy="24061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É a arte de explorar, criar e entregar valor para satisfazer as necessidades do mercado por meio de produtos ou serviços que possam interessar aos consumidores. Com a </a:t>
            </a:r>
            <a:r>
              <a:rPr lang="pt-BR" dirty="0">
                <a:solidFill>
                  <a:srgbClr val="FF0000"/>
                </a:solidFill>
              </a:rPr>
              <a:t>finalidade </a:t>
            </a:r>
            <a:r>
              <a:rPr lang="pt-BR" dirty="0"/>
              <a:t>de criar valor e chamar a atenção do cliente, gerando relacionamentos lucrativos para ambas as partes.</a:t>
            </a:r>
            <a:endParaRPr lang="en-US" dirty="0"/>
          </a:p>
        </p:txBody>
      </p:sp>
      <p:grpSp>
        <p:nvGrpSpPr>
          <p:cNvPr id="1597" name="Google Shape;1597;p74"/>
          <p:cNvGrpSpPr/>
          <p:nvPr/>
        </p:nvGrpSpPr>
        <p:grpSpPr>
          <a:xfrm>
            <a:off x="5029948" y="579977"/>
            <a:ext cx="3424625" cy="2730750"/>
            <a:chOff x="4797338" y="1245725"/>
            <a:chExt cx="3424625" cy="2730750"/>
          </a:xfrm>
        </p:grpSpPr>
        <p:pic>
          <p:nvPicPr>
            <p:cNvPr id="1598" name="Google Shape;1598;p74"/>
            <p:cNvPicPr preferRelativeResize="0"/>
            <p:nvPr/>
          </p:nvPicPr>
          <p:blipFill>
            <a:blip r:embed="rId3">
              <a:alphaModFix/>
            </a:blip>
            <a:stretch>
              <a:fillRect/>
            </a:stretch>
          </p:blipFill>
          <p:spPr>
            <a:xfrm>
              <a:off x="4935675" y="1375475"/>
              <a:ext cx="3138048" cy="1765176"/>
            </a:xfrm>
            <a:prstGeom prst="rect">
              <a:avLst/>
            </a:prstGeom>
            <a:noFill/>
            <a:ln>
              <a:noFill/>
            </a:ln>
          </p:spPr>
        </p:pic>
        <p:sp>
          <p:nvSpPr>
            <p:cNvPr id="1599" name="Google Shape;1599;p74"/>
            <p:cNvSpPr/>
            <p:nvPr/>
          </p:nvSpPr>
          <p:spPr>
            <a:xfrm>
              <a:off x="4797338" y="1245725"/>
              <a:ext cx="3424625" cy="2730750"/>
            </a:xfrm>
            <a:custGeom>
              <a:avLst/>
              <a:gdLst/>
              <a:ahLst/>
              <a:cxnLst/>
              <a:rect l="l" t="t" r="r" b="b"/>
              <a:pathLst>
                <a:path w="136985" h="109230" extrusionOk="0">
                  <a:moveTo>
                    <a:pt x="130648" y="5124"/>
                  </a:moveTo>
                  <a:lnTo>
                    <a:pt x="130648" y="75445"/>
                  </a:lnTo>
                  <a:lnTo>
                    <a:pt x="5722" y="75445"/>
                  </a:lnTo>
                  <a:lnTo>
                    <a:pt x="5722" y="5124"/>
                  </a:lnTo>
                  <a:close/>
                  <a:moveTo>
                    <a:pt x="4219" y="1"/>
                  </a:moveTo>
                  <a:cubicBezTo>
                    <a:pt x="2029" y="1"/>
                    <a:pt x="1" y="1358"/>
                    <a:pt x="1" y="3622"/>
                  </a:cubicBezTo>
                  <a:lnTo>
                    <a:pt x="1" y="81239"/>
                  </a:lnTo>
                  <a:lnTo>
                    <a:pt x="1" y="88861"/>
                  </a:lnTo>
                  <a:lnTo>
                    <a:pt x="1" y="89314"/>
                  </a:lnTo>
                  <a:cubicBezTo>
                    <a:pt x="1" y="91504"/>
                    <a:pt x="2029" y="93550"/>
                    <a:pt x="4219" y="93550"/>
                  </a:cubicBezTo>
                  <a:lnTo>
                    <a:pt x="54769" y="93550"/>
                  </a:lnTo>
                  <a:cubicBezTo>
                    <a:pt x="54769" y="93550"/>
                    <a:pt x="54679" y="98602"/>
                    <a:pt x="52723" y="101915"/>
                  </a:cubicBezTo>
                  <a:cubicBezTo>
                    <a:pt x="52506" y="102295"/>
                    <a:pt x="52198" y="102675"/>
                    <a:pt x="51890" y="102965"/>
                  </a:cubicBezTo>
                  <a:cubicBezTo>
                    <a:pt x="51057" y="103870"/>
                    <a:pt x="50080" y="104776"/>
                    <a:pt x="49247" y="105536"/>
                  </a:cubicBezTo>
                  <a:cubicBezTo>
                    <a:pt x="47672" y="106966"/>
                    <a:pt x="46767" y="108107"/>
                    <a:pt x="48577" y="108632"/>
                  </a:cubicBezTo>
                  <a:cubicBezTo>
                    <a:pt x="49247" y="109012"/>
                    <a:pt x="50388" y="109229"/>
                    <a:pt x="52343" y="109229"/>
                  </a:cubicBezTo>
                  <a:lnTo>
                    <a:pt x="85620" y="109229"/>
                  </a:lnTo>
                  <a:cubicBezTo>
                    <a:pt x="88934" y="109229"/>
                    <a:pt x="90147" y="108940"/>
                    <a:pt x="90147" y="107727"/>
                  </a:cubicBezTo>
                  <a:cubicBezTo>
                    <a:pt x="90219" y="106821"/>
                    <a:pt x="87811" y="104776"/>
                    <a:pt x="86073" y="102965"/>
                  </a:cubicBezTo>
                  <a:cubicBezTo>
                    <a:pt x="85620" y="102603"/>
                    <a:pt x="85313" y="102060"/>
                    <a:pt x="85005" y="101535"/>
                  </a:cubicBezTo>
                  <a:lnTo>
                    <a:pt x="84552" y="101535"/>
                  </a:lnTo>
                  <a:cubicBezTo>
                    <a:pt x="82742" y="98221"/>
                    <a:pt x="82669" y="93550"/>
                    <a:pt x="82669" y="93550"/>
                  </a:cubicBezTo>
                  <a:lnTo>
                    <a:pt x="132531" y="93550"/>
                  </a:lnTo>
                  <a:cubicBezTo>
                    <a:pt x="134794" y="93550"/>
                    <a:pt x="136985" y="91504"/>
                    <a:pt x="136985" y="89314"/>
                  </a:cubicBezTo>
                  <a:lnTo>
                    <a:pt x="136985" y="88861"/>
                  </a:lnTo>
                  <a:lnTo>
                    <a:pt x="136985" y="81239"/>
                  </a:lnTo>
                  <a:lnTo>
                    <a:pt x="136985" y="3622"/>
                  </a:lnTo>
                  <a:cubicBezTo>
                    <a:pt x="136985" y="1358"/>
                    <a:pt x="134794" y="1"/>
                    <a:pt x="1325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descr="tipos de marketing">
            <a:extLst>
              <a:ext uri="{FF2B5EF4-FFF2-40B4-BE49-F238E27FC236}">
                <a16:creationId xmlns:a16="http://schemas.microsoft.com/office/drawing/2014/main" id="{0D6F6865-C7E2-5A1D-A4D9-4FF559CE09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8285" y="685833"/>
            <a:ext cx="3138048" cy="1789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1330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84"/>
        <p:cNvGrpSpPr/>
        <p:nvPr/>
      </p:nvGrpSpPr>
      <p:grpSpPr>
        <a:xfrm>
          <a:off x="0" y="0"/>
          <a:ext cx="0" cy="0"/>
          <a:chOff x="0" y="0"/>
          <a:chExt cx="0" cy="0"/>
        </a:xfrm>
      </p:grpSpPr>
      <p:sp>
        <p:nvSpPr>
          <p:cNvPr id="1785" name="Google Shape;1785;p79"/>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1786" name="Google Shape;1786;p79"/>
          <p:cNvSpPr txBox="1">
            <a:spLocks noGrp="1"/>
          </p:cNvSpPr>
          <p:nvPr>
            <p:ph type="body" idx="1"/>
          </p:nvPr>
        </p:nvSpPr>
        <p:spPr>
          <a:xfrm>
            <a:off x="720000" y="1152475"/>
            <a:ext cx="7704000" cy="3450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a:latin typeface="Lato"/>
                <a:ea typeface="Lato"/>
                <a:cs typeface="Lato"/>
                <a:sym typeface="Lato"/>
              </a:rPr>
              <a:t>Here’s an assortment of alternative resources whose style fits that of this template:</a:t>
            </a:r>
            <a:endParaRPr sz="1400">
              <a:latin typeface="Lato"/>
              <a:ea typeface="Lato"/>
              <a:cs typeface="Lato"/>
              <a:sym typeface="Lato"/>
            </a:endParaRPr>
          </a:p>
          <a:p>
            <a:pPr marL="0" lvl="0" indent="0" algn="l" rtl="0">
              <a:lnSpc>
                <a:spcPct val="100000"/>
              </a:lnSpc>
              <a:spcBef>
                <a:spcPts val="0"/>
              </a:spcBef>
              <a:spcAft>
                <a:spcPts val="0"/>
              </a:spcAft>
              <a:buNone/>
            </a:pPr>
            <a:r>
              <a:rPr lang="en">
                <a:latin typeface="Alfa Slab One"/>
                <a:ea typeface="Alfa Slab One"/>
                <a:cs typeface="Alfa Slab One"/>
                <a:sym typeface="Alfa Slab One"/>
              </a:rPr>
              <a:t>Photos</a:t>
            </a:r>
            <a:endParaRPr sz="1400">
              <a:latin typeface="Lato"/>
              <a:ea typeface="Lato"/>
              <a:cs typeface="Lato"/>
              <a:sym typeface="Lato"/>
            </a:endParaRPr>
          </a:p>
          <a:p>
            <a:pPr marL="457200" marR="50800" lvl="0" indent="-317500" algn="l" rtl="0">
              <a:lnSpc>
                <a:spcPct val="100000"/>
              </a:lnSpc>
              <a:spcBef>
                <a:spcPts val="0"/>
              </a:spcBef>
              <a:spcAft>
                <a:spcPts val="0"/>
              </a:spcAft>
              <a:buClr>
                <a:schemeClr val="accent6"/>
              </a:buClr>
              <a:buSzPts val="1400"/>
              <a:buFont typeface="Lato"/>
              <a:buChar char="●"/>
            </a:pPr>
            <a:r>
              <a:rPr lang="en" sz="1400">
                <a:solidFill>
                  <a:schemeClr val="hlink"/>
                </a:solidFill>
                <a:uFill>
                  <a:noFill/>
                </a:uFill>
                <a:latin typeface="Lato"/>
                <a:ea typeface="Lato"/>
                <a:cs typeface="Lato"/>
                <a:sym typeface="Lato"/>
                <a:hlinkClick r:id="rId3"/>
              </a:rPr>
              <a:t>Pouring milk out of glass</a:t>
            </a:r>
            <a:endParaRPr sz="1400">
              <a:latin typeface="Lato"/>
              <a:ea typeface="Lato"/>
              <a:cs typeface="Lato"/>
              <a:sym typeface="Lato"/>
            </a:endParaRPr>
          </a:p>
          <a:p>
            <a:pPr marL="457200" marR="50800" lvl="0" indent="-317500" algn="l" rtl="0">
              <a:lnSpc>
                <a:spcPct val="100000"/>
              </a:lnSpc>
              <a:spcBef>
                <a:spcPts val="0"/>
              </a:spcBef>
              <a:spcAft>
                <a:spcPts val="0"/>
              </a:spcAft>
              <a:buClr>
                <a:schemeClr val="accent6"/>
              </a:buClr>
              <a:buSzPts val="1400"/>
              <a:buFont typeface="Lato"/>
              <a:buChar char="●"/>
            </a:pPr>
            <a:r>
              <a:rPr lang="en" sz="1400">
                <a:solidFill>
                  <a:schemeClr val="hlink"/>
                </a:solidFill>
                <a:uFill>
                  <a:noFill/>
                </a:uFill>
                <a:latin typeface="Lato"/>
                <a:ea typeface="Lato"/>
                <a:cs typeface="Lato"/>
                <a:sym typeface="Lato"/>
                <a:hlinkClick r:id="rId4"/>
              </a:rPr>
              <a:t>Mother hand offering a glass of milk </a:t>
            </a:r>
            <a:endParaRPr sz="1400">
              <a:latin typeface="Lato"/>
              <a:ea typeface="Lato"/>
              <a:cs typeface="Lato"/>
              <a:sym typeface="Lato"/>
            </a:endParaRPr>
          </a:p>
          <a:p>
            <a:pPr marL="457200" marR="50800" lvl="0" indent="0" algn="l" rtl="0">
              <a:lnSpc>
                <a:spcPct val="100000"/>
              </a:lnSpc>
              <a:spcBef>
                <a:spcPts val="0"/>
              </a:spcBef>
              <a:spcAft>
                <a:spcPts val="0"/>
              </a:spcAft>
              <a:buNone/>
            </a:pPr>
            <a:endParaRPr sz="1400">
              <a:latin typeface="Lato"/>
              <a:ea typeface="Lato"/>
              <a:cs typeface="Lato"/>
              <a:sym typeface="Lato"/>
            </a:endParaRPr>
          </a:p>
          <a:p>
            <a:pPr marL="0" lvl="0" indent="0" algn="l" rtl="0">
              <a:lnSpc>
                <a:spcPct val="100000"/>
              </a:lnSpc>
              <a:spcBef>
                <a:spcPts val="0"/>
              </a:spcBef>
              <a:spcAft>
                <a:spcPts val="0"/>
              </a:spcAft>
              <a:buNone/>
            </a:pPr>
            <a:r>
              <a:rPr lang="en">
                <a:latin typeface="Alfa Slab One"/>
                <a:ea typeface="Alfa Slab One"/>
                <a:cs typeface="Alfa Slab One"/>
                <a:sym typeface="Alfa Slab One"/>
              </a:rPr>
              <a:t>Vectors</a:t>
            </a:r>
            <a:endParaRPr>
              <a:latin typeface="Alfa Slab One"/>
              <a:ea typeface="Alfa Slab One"/>
              <a:cs typeface="Alfa Slab One"/>
              <a:sym typeface="Alfa Slab One"/>
            </a:endParaRPr>
          </a:p>
          <a:p>
            <a:pPr marL="457200" marR="50800" lvl="0" indent="-317500" algn="l" rtl="0">
              <a:lnSpc>
                <a:spcPct val="100000"/>
              </a:lnSpc>
              <a:spcBef>
                <a:spcPts val="0"/>
              </a:spcBef>
              <a:spcAft>
                <a:spcPts val="0"/>
              </a:spcAft>
              <a:buClr>
                <a:schemeClr val="accent6"/>
              </a:buClr>
              <a:buSzPts val="1400"/>
              <a:buFont typeface="Lato"/>
              <a:buChar char="●"/>
            </a:pPr>
            <a:r>
              <a:rPr lang="en" sz="1400">
                <a:latin typeface="Lato"/>
                <a:ea typeface="Lato"/>
                <a:cs typeface="Lato"/>
                <a:sym typeface="Lato"/>
              </a:rPr>
              <a:t> </a:t>
            </a:r>
            <a:r>
              <a:rPr lang="en" sz="1400">
                <a:solidFill>
                  <a:schemeClr val="hlink"/>
                </a:solidFill>
                <a:uFill>
                  <a:noFill/>
                </a:uFill>
                <a:latin typeface="Lato"/>
                <a:ea typeface="Lato"/>
                <a:cs typeface="Lato"/>
                <a:sym typeface="Lato"/>
                <a:hlinkClick r:id="rId5"/>
              </a:rPr>
              <a:t>Flat </a:t>
            </a:r>
            <a:r>
              <a:rPr lang="en" sz="1400">
                <a:solidFill>
                  <a:schemeClr val="hlink"/>
                </a:solidFill>
                <a:uFill>
                  <a:noFill/>
                </a:uFill>
                <a:latin typeface="Lato"/>
                <a:ea typeface="Lato"/>
                <a:cs typeface="Lato"/>
                <a:sym typeface="Lato"/>
                <a:hlinkClick r:id="rId5"/>
              </a:rPr>
              <a:t>World Milk Day</a:t>
            </a:r>
            <a:r>
              <a:rPr lang="en" sz="1400">
                <a:solidFill>
                  <a:schemeClr val="hlink"/>
                </a:solidFill>
                <a:uFill>
                  <a:noFill/>
                </a:uFill>
                <a:latin typeface="Lato"/>
                <a:ea typeface="Lato"/>
                <a:cs typeface="Lato"/>
                <a:sym typeface="Lato"/>
                <a:hlinkClick r:id="rId5"/>
              </a:rPr>
              <a:t> banners set</a:t>
            </a:r>
            <a:endParaRPr sz="1400">
              <a:latin typeface="Lato"/>
              <a:ea typeface="Lato"/>
              <a:cs typeface="Lato"/>
              <a:sym typeface="Lato"/>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90"/>
        <p:cNvGrpSpPr/>
        <p:nvPr/>
      </p:nvGrpSpPr>
      <p:grpSpPr>
        <a:xfrm>
          <a:off x="0" y="0"/>
          <a:ext cx="0" cy="0"/>
          <a:chOff x="0" y="0"/>
          <a:chExt cx="0" cy="0"/>
        </a:xfrm>
      </p:grpSpPr>
      <p:sp>
        <p:nvSpPr>
          <p:cNvPr id="1791" name="Google Shape;1791;p80"/>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1792" name="Google Shape;1792;p80"/>
          <p:cNvSpPr txBox="1">
            <a:spLocks noGrp="1"/>
          </p:cNvSpPr>
          <p:nvPr>
            <p:ph type="body" idx="1"/>
          </p:nvPr>
        </p:nvSpPr>
        <p:spPr>
          <a:xfrm>
            <a:off x="720000" y="1152475"/>
            <a:ext cx="7704000" cy="3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Lato"/>
                <a:ea typeface="Lato"/>
                <a:cs typeface="Lato"/>
                <a:sym typeface="Lato"/>
              </a:rPr>
              <a:t>Did you like the resources on this template? Get them for free at our other websites:</a:t>
            </a:r>
            <a:br>
              <a:rPr lang="en" sz="1400">
                <a:latin typeface="Lato"/>
                <a:ea typeface="Lato"/>
                <a:cs typeface="Lato"/>
                <a:sym typeface="Lato"/>
              </a:rPr>
            </a:br>
            <a:r>
              <a:rPr lang="en">
                <a:latin typeface="Alfa Slab One"/>
                <a:ea typeface="Alfa Slab One"/>
                <a:cs typeface="Alfa Slab One"/>
                <a:sym typeface="Alfa Slab One"/>
              </a:rPr>
              <a:t>Photos</a:t>
            </a:r>
            <a:endParaRPr>
              <a:latin typeface="Alfa Slab One"/>
              <a:ea typeface="Alfa Slab One"/>
              <a:cs typeface="Alfa Slab One"/>
              <a:sym typeface="Alfa Slab One"/>
            </a:endParaRPr>
          </a:p>
          <a:p>
            <a:pPr marL="457200" lvl="0" indent="-317500" algn="l" rtl="0">
              <a:spcBef>
                <a:spcPts val="0"/>
              </a:spcBef>
              <a:spcAft>
                <a:spcPts val="0"/>
              </a:spcAft>
              <a:buClr>
                <a:schemeClr val="accent6"/>
              </a:buClr>
              <a:buSzPts val="1400"/>
              <a:buFont typeface="Lato"/>
              <a:buChar char="●"/>
            </a:pPr>
            <a:r>
              <a:rPr lang="en" sz="1400">
                <a:solidFill>
                  <a:schemeClr val="hlink"/>
                </a:solidFill>
                <a:uFill>
                  <a:noFill/>
                </a:uFill>
                <a:latin typeface="Lato"/>
                <a:ea typeface="Lato"/>
                <a:cs typeface="Lato"/>
                <a:sym typeface="Lato"/>
                <a:hlinkClick r:id="rId3"/>
              </a:rPr>
              <a:t>Glass jar full of milk</a:t>
            </a:r>
            <a:endParaRPr sz="1400">
              <a:latin typeface="Lato"/>
              <a:ea typeface="Lato"/>
              <a:cs typeface="Lato"/>
              <a:sym typeface="Lato"/>
            </a:endParaRPr>
          </a:p>
          <a:p>
            <a:pPr marL="457200" lvl="0" indent="-317500" algn="l" rtl="0">
              <a:spcBef>
                <a:spcPts val="0"/>
              </a:spcBef>
              <a:spcAft>
                <a:spcPts val="0"/>
              </a:spcAft>
              <a:buClr>
                <a:schemeClr val="accent6"/>
              </a:buClr>
              <a:buSzPts val="1400"/>
              <a:buFont typeface="Lato"/>
              <a:buChar char="●"/>
            </a:pPr>
            <a:r>
              <a:rPr lang="en" sz="1400">
                <a:solidFill>
                  <a:schemeClr val="hlink"/>
                </a:solidFill>
                <a:uFill>
                  <a:noFill/>
                </a:uFill>
                <a:latin typeface="Lato"/>
                <a:ea typeface="Lato"/>
                <a:cs typeface="Lato"/>
                <a:sym typeface="Lato"/>
                <a:hlinkClick r:id="rId4"/>
              </a:rPr>
              <a:t>Fresh bottles of milk in paper bag</a:t>
            </a:r>
            <a:endParaRPr sz="1400">
              <a:latin typeface="Lato"/>
              <a:ea typeface="Lato"/>
              <a:cs typeface="Lato"/>
              <a:sym typeface="Lato"/>
            </a:endParaRPr>
          </a:p>
          <a:p>
            <a:pPr marL="457200" lvl="0" indent="0" algn="l" rtl="0">
              <a:spcBef>
                <a:spcPts val="0"/>
              </a:spcBef>
              <a:spcAft>
                <a:spcPts val="0"/>
              </a:spcAft>
              <a:buNone/>
            </a:pPr>
            <a:endParaRPr sz="1400">
              <a:latin typeface="Lato"/>
              <a:ea typeface="Lato"/>
              <a:cs typeface="Lato"/>
              <a:sym typeface="Lato"/>
            </a:endParaRPr>
          </a:p>
          <a:p>
            <a:pPr marL="0" lvl="0" indent="0" algn="l" rtl="0">
              <a:spcBef>
                <a:spcPts val="0"/>
              </a:spcBef>
              <a:spcAft>
                <a:spcPts val="0"/>
              </a:spcAft>
              <a:buClr>
                <a:schemeClr val="dk1"/>
              </a:buClr>
              <a:buSzPts val="1100"/>
              <a:buFont typeface="Arial"/>
              <a:buNone/>
            </a:pPr>
            <a:r>
              <a:rPr lang="en">
                <a:latin typeface="Alfa Slab One"/>
                <a:ea typeface="Alfa Slab One"/>
                <a:cs typeface="Alfa Slab One"/>
                <a:sym typeface="Alfa Slab One"/>
              </a:rPr>
              <a:t>Vectors</a:t>
            </a:r>
            <a:endParaRPr>
              <a:latin typeface="Alfa Slab One"/>
              <a:ea typeface="Alfa Slab One"/>
              <a:cs typeface="Alfa Slab One"/>
              <a:sym typeface="Alfa Slab One"/>
            </a:endParaRPr>
          </a:p>
          <a:p>
            <a:pPr marL="457200" lvl="0" indent="-317500" algn="l" rtl="0">
              <a:spcBef>
                <a:spcPts val="0"/>
              </a:spcBef>
              <a:spcAft>
                <a:spcPts val="0"/>
              </a:spcAft>
              <a:buClr>
                <a:schemeClr val="accent6"/>
              </a:buClr>
              <a:buSzPts val="1400"/>
              <a:buFont typeface="Lato"/>
              <a:buChar char="●"/>
            </a:pPr>
            <a:r>
              <a:rPr lang="en" sz="1400">
                <a:solidFill>
                  <a:schemeClr val="hlink"/>
                </a:solidFill>
                <a:uFill>
                  <a:noFill/>
                </a:uFill>
                <a:latin typeface="Lato"/>
                <a:ea typeface="Lato"/>
                <a:cs typeface="Lato"/>
                <a:sym typeface="Lato"/>
                <a:hlinkClick r:id="rId5"/>
              </a:rPr>
              <a:t>Flat </a:t>
            </a:r>
            <a:r>
              <a:rPr lang="en" sz="1400">
                <a:solidFill>
                  <a:schemeClr val="hlink"/>
                </a:solidFill>
                <a:uFill>
                  <a:noFill/>
                </a:uFill>
                <a:latin typeface="Lato"/>
                <a:ea typeface="Lato"/>
                <a:cs typeface="Lato"/>
                <a:sym typeface="Lato"/>
                <a:hlinkClick r:id="rId5"/>
              </a:rPr>
              <a:t>World Milk Day</a:t>
            </a:r>
            <a:r>
              <a:rPr lang="en" sz="1400">
                <a:solidFill>
                  <a:schemeClr val="hlink"/>
                </a:solidFill>
                <a:uFill>
                  <a:noFill/>
                </a:uFill>
                <a:latin typeface="Lato"/>
                <a:ea typeface="Lato"/>
                <a:cs typeface="Lato"/>
                <a:sym typeface="Lato"/>
                <a:hlinkClick r:id="rId5"/>
              </a:rPr>
              <a:t> label collection</a:t>
            </a:r>
            <a:endParaRPr sz="1400">
              <a:latin typeface="Lato"/>
              <a:ea typeface="Lato"/>
              <a:cs typeface="Lato"/>
              <a:sym typeface="Lato"/>
            </a:endParaRPr>
          </a:p>
          <a:p>
            <a:pPr marL="457200" lvl="0" indent="-317500" algn="l" rtl="0">
              <a:spcBef>
                <a:spcPts val="0"/>
              </a:spcBef>
              <a:spcAft>
                <a:spcPts val="0"/>
              </a:spcAft>
              <a:buClr>
                <a:schemeClr val="accent6"/>
              </a:buClr>
              <a:buSzPts val="1400"/>
              <a:buFont typeface="Lato"/>
              <a:buChar char="●"/>
            </a:pPr>
            <a:r>
              <a:rPr lang="en" sz="1400">
                <a:solidFill>
                  <a:schemeClr val="hlink"/>
                </a:solidFill>
                <a:uFill>
                  <a:noFill/>
                </a:uFill>
                <a:latin typeface="Lato"/>
                <a:ea typeface="Lato"/>
                <a:cs typeface="Lato"/>
                <a:sym typeface="Lato"/>
                <a:hlinkClick r:id="rId6"/>
              </a:rPr>
              <a:t>Flat </a:t>
            </a:r>
            <a:r>
              <a:rPr lang="en" sz="1400">
                <a:solidFill>
                  <a:schemeClr val="hlink"/>
                </a:solidFill>
                <a:uFill>
                  <a:noFill/>
                </a:uFill>
                <a:latin typeface="Lato"/>
                <a:ea typeface="Lato"/>
                <a:cs typeface="Lato"/>
                <a:sym typeface="Lato"/>
                <a:hlinkClick r:id="rId6"/>
              </a:rPr>
              <a:t>World Milk Day</a:t>
            </a:r>
            <a:r>
              <a:rPr lang="en" sz="1400">
                <a:solidFill>
                  <a:schemeClr val="hlink"/>
                </a:solidFill>
                <a:uFill>
                  <a:noFill/>
                </a:uFill>
                <a:latin typeface="Lato"/>
                <a:ea typeface="Lato"/>
                <a:cs typeface="Lato"/>
                <a:sym typeface="Lato"/>
                <a:hlinkClick r:id="rId6"/>
              </a:rPr>
              <a:t> badge collection</a:t>
            </a:r>
            <a:endParaRPr sz="1400">
              <a:latin typeface="Lato"/>
              <a:ea typeface="Lato"/>
              <a:cs typeface="Lato"/>
              <a:sym typeface="Lato"/>
            </a:endParaRPr>
          </a:p>
          <a:p>
            <a:pPr marL="457200" lvl="0" indent="-317500" algn="l" rtl="0">
              <a:spcBef>
                <a:spcPts val="0"/>
              </a:spcBef>
              <a:spcAft>
                <a:spcPts val="0"/>
              </a:spcAft>
              <a:buClr>
                <a:schemeClr val="accent6"/>
              </a:buClr>
              <a:buSzPts val="1400"/>
              <a:buFont typeface="Lato"/>
              <a:buChar char="●"/>
            </a:pPr>
            <a:r>
              <a:rPr lang="en" sz="1400">
                <a:solidFill>
                  <a:schemeClr val="hlink"/>
                </a:solidFill>
                <a:uFill>
                  <a:noFill/>
                </a:uFill>
                <a:latin typeface="Lato"/>
                <a:ea typeface="Lato"/>
                <a:cs typeface="Lato"/>
                <a:sym typeface="Lato"/>
                <a:hlinkClick r:id="rId7"/>
              </a:rPr>
              <a:t>Organic flat </a:t>
            </a:r>
            <a:r>
              <a:rPr lang="en" sz="1400">
                <a:solidFill>
                  <a:schemeClr val="hlink"/>
                </a:solidFill>
                <a:uFill>
                  <a:noFill/>
                </a:uFill>
                <a:latin typeface="Lato"/>
                <a:ea typeface="Lato"/>
                <a:cs typeface="Lato"/>
                <a:sym typeface="Lato"/>
                <a:hlinkClick r:id="rId7"/>
              </a:rPr>
              <a:t>World Milk Day</a:t>
            </a:r>
            <a:r>
              <a:rPr lang="en" sz="1400">
                <a:solidFill>
                  <a:schemeClr val="hlink"/>
                </a:solidFill>
                <a:uFill>
                  <a:noFill/>
                </a:uFill>
                <a:latin typeface="Lato"/>
                <a:ea typeface="Lato"/>
                <a:cs typeface="Lato"/>
                <a:sym typeface="Lato"/>
                <a:hlinkClick r:id="rId7"/>
              </a:rPr>
              <a:t> illustration</a:t>
            </a:r>
            <a:endParaRPr sz="1400">
              <a:latin typeface="Lato"/>
              <a:ea typeface="Lato"/>
              <a:cs typeface="Lato"/>
              <a:sym typeface="Lato"/>
            </a:endParaRPr>
          </a:p>
          <a:p>
            <a:pPr marL="457200" lvl="0" indent="-317500" algn="l" rtl="0">
              <a:spcBef>
                <a:spcPts val="0"/>
              </a:spcBef>
              <a:spcAft>
                <a:spcPts val="0"/>
              </a:spcAft>
              <a:buClr>
                <a:schemeClr val="accent6"/>
              </a:buClr>
              <a:buSzPts val="1400"/>
              <a:buFont typeface="Lato"/>
              <a:buChar char="●"/>
            </a:pPr>
            <a:r>
              <a:rPr lang="en" sz="1400">
                <a:solidFill>
                  <a:schemeClr val="hlink"/>
                </a:solidFill>
                <a:uFill>
                  <a:noFill/>
                </a:uFill>
                <a:latin typeface="Lato"/>
                <a:ea typeface="Lato"/>
                <a:cs typeface="Lato"/>
                <a:sym typeface="Lato"/>
                <a:hlinkClick r:id="rId8"/>
              </a:rPr>
              <a:t>Flat </a:t>
            </a:r>
            <a:r>
              <a:rPr lang="en" sz="1400">
                <a:solidFill>
                  <a:schemeClr val="hlink"/>
                </a:solidFill>
                <a:uFill>
                  <a:noFill/>
                </a:uFill>
                <a:latin typeface="Lato"/>
                <a:ea typeface="Lato"/>
                <a:cs typeface="Lato"/>
                <a:sym typeface="Lato"/>
                <a:hlinkClick r:id="rId8"/>
              </a:rPr>
              <a:t>World Milk Day</a:t>
            </a:r>
            <a:r>
              <a:rPr lang="en" sz="1400">
                <a:solidFill>
                  <a:schemeClr val="hlink"/>
                </a:solidFill>
                <a:uFill>
                  <a:noFill/>
                </a:uFill>
                <a:latin typeface="Lato"/>
                <a:ea typeface="Lato"/>
                <a:cs typeface="Lato"/>
                <a:sym typeface="Lato"/>
                <a:hlinkClick r:id="rId8"/>
              </a:rPr>
              <a:t> banners set</a:t>
            </a:r>
            <a:endParaRPr sz="1400">
              <a:latin typeface="Lato"/>
              <a:ea typeface="Lato"/>
              <a:cs typeface="Lato"/>
              <a:sym typeface="Lato"/>
            </a:endParaRPr>
          </a:p>
          <a:p>
            <a:pPr marL="457200" lvl="0" indent="-317500" algn="l" rtl="0">
              <a:spcBef>
                <a:spcPts val="0"/>
              </a:spcBef>
              <a:spcAft>
                <a:spcPts val="0"/>
              </a:spcAft>
              <a:buClr>
                <a:schemeClr val="accent6"/>
              </a:buClr>
              <a:buSzPts val="1400"/>
              <a:buFont typeface="Lato"/>
              <a:buChar char="●"/>
            </a:pPr>
            <a:r>
              <a:rPr lang="en" sz="1400">
                <a:solidFill>
                  <a:schemeClr val="hlink"/>
                </a:solidFill>
                <a:uFill>
                  <a:noFill/>
                </a:uFill>
                <a:latin typeface="Lato"/>
                <a:ea typeface="Lato"/>
                <a:cs typeface="Lato"/>
                <a:sym typeface="Lato"/>
                <a:hlinkClick r:id="rId9"/>
              </a:rPr>
              <a:t>Organic flat </a:t>
            </a:r>
            <a:r>
              <a:rPr lang="en" sz="1400">
                <a:solidFill>
                  <a:schemeClr val="hlink"/>
                </a:solidFill>
                <a:uFill>
                  <a:noFill/>
                </a:uFill>
                <a:latin typeface="Lato"/>
                <a:ea typeface="Lato"/>
                <a:cs typeface="Lato"/>
                <a:sym typeface="Lato"/>
                <a:hlinkClick r:id="rId9"/>
              </a:rPr>
              <a:t>World Milk Day</a:t>
            </a:r>
            <a:r>
              <a:rPr lang="en" sz="1400">
                <a:solidFill>
                  <a:schemeClr val="hlink"/>
                </a:solidFill>
                <a:uFill>
                  <a:noFill/>
                </a:uFill>
                <a:latin typeface="Lato"/>
                <a:ea typeface="Lato"/>
                <a:cs typeface="Lato"/>
                <a:sym typeface="Lato"/>
                <a:hlinkClick r:id="rId9"/>
              </a:rPr>
              <a:t> illustration</a:t>
            </a:r>
            <a:endParaRPr sz="1400">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796"/>
        <p:cNvGrpSpPr/>
        <p:nvPr/>
      </p:nvGrpSpPr>
      <p:grpSpPr>
        <a:xfrm>
          <a:off x="0" y="0"/>
          <a:ext cx="0" cy="0"/>
          <a:chOff x="0" y="0"/>
          <a:chExt cx="0" cy="0"/>
        </a:xfrm>
      </p:grpSpPr>
      <p:sp>
        <p:nvSpPr>
          <p:cNvPr id="1797" name="Google Shape;1797;p81"/>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a:solidFill>
                  <a:srgbClr val="FFFFFF"/>
                </a:solidFill>
              </a:rPr>
              <a:t>In order to use this template, you must credit </a:t>
            </a:r>
            <a:r>
              <a:rPr lang="en" sz="1100" b="1" u="sng">
                <a:solidFill>
                  <a:srgbClr val="869FB2"/>
                </a:solidFill>
                <a:hlinkClick r:id="rId3">
                  <a:extLst>
                    <a:ext uri="{A12FA001-AC4F-418D-AE19-62706E023703}">
                      <ahyp:hlinkClr xmlns:ahyp="http://schemas.microsoft.com/office/drawing/2018/hyperlinkcolor" val="tx"/>
                    </a:ext>
                  </a:extLst>
                </a:hlinkClick>
              </a:rPr>
              <a:t>Slidesgo</a:t>
            </a:r>
            <a:r>
              <a:rPr lang="en" sz="1100">
                <a:solidFill>
                  <a:srgbClr val="435D74"/>
                </a:solidFill>
              </a:rPr>
              <a:t> </a:t>
            </a:r>
            <a:r>
              <a:rPr lang="en" sz="1100">
                <a:solidFill>
                  <a:srgbClr val="FFFFFF"/>
                </a:solidFill>
              </a:rPr>
              <a:t>by keeping the </a:t>
            </a:r>
            <a:r>
              <a:rPr lang="en" sz="1100" b="1" u="sng">
                <a:solidFill>
                  <a:schemeClr val="hlink"/>
                </a:solidFill>
                <a:hlinkClick r:id="rId4" action="ppaction://hlinksldjump"/>
              </a:rPr>
              <a:t>Thanks</a:t>
            </a:r>
            <a:r>
              <a:rPr lang="en" sz="1100">
                <a:solidFill>
                  <a:srgbClr val="869FB2"/>
                </a:solidFill>
              </a:rPr>
              <a:t> </a:t>
            </a:r>
            <a:r>
              <a:rPr lang="en" sz="1100">
                <a:solidFill>
                  <a:srgbClr val="FFFFFF"/>
                </a:solidFill>
              </a:rPr>
              <a:t>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1798" name="Google Shape;1798;p81"/>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a:t>
            </a:r>
            <a:endParaRPr sz="2400">
              <a:solidFill>
                <a:srgbClr val="FFFFFF"/>
              </a:solidFill>
            </a:endParaRPr>
          </a:p>
        </p:txBody>
      </p:sp>
      <p:sp>
        <p:nvSpPr>
          <p:cNvPr id="1799" name="Google Shape;1799;p81"/>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 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03"/>
        <p:cNvGrpSpPr/>
        <p:nvPr/>
      </p:nvGrpSpPr>
      <p:grpSpPr>
        <a:xfrm>
          <a:off x="0" y="0"/>
          <a:ext cx="0" cy="0"/>
          <a:chOff x="0" y="0"/>
          <a:chExt cx="0" cy="0"/>
        </a:xfrm>
      </p:grpSpPr>
      <p:sp>
        <p:nvSpPr>
          <p:cNvPr id="1804" name="Google Shape;1804;p82"/>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 (premium users)</a:t>
            </a:r>
            <a:endParaRPr sz="2400">
              <a:solidFill>
                <a:srgbClr val="FFFFFF"/>
              </a:solidFill>
            </a:endParaRPr>
          </a:p>
        </p:txBody>
      </p:sp>
      <p:sp>
        <p:nvSpPr>
          <p:cNvPr id="1805" name="Google Shape;1805;p82"/>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000" b="1" u="sng">
                <a:solidFill>
                  <a:schemeClr val="hlink"/>
                </a:solidFill>
              </a:rPr>
              <a:t>S</a:t>
            </a:r>
            <a:r>
              <a:rPr lang="en" sz="1100" b="1" u="sng">
                <a:solidFill>
                  <a:schemeClr val="hlink"/>
                </a:solidFill>
                <a:hlinkClick r:id="rId3"/>
              </a:rPr>
              <a:t>lidesgo</a:t>
            </a:r>
            <a:r>
              <a:rPr lang="en" sz="1100">
                <a:solidFill>
                  <a:schemeClr val="lt1"/>
                </a:solidFill>
              </a:rPr>
              <a:t> or keeping the "Thanks" 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806" name="Google Shape;1806;p82"/>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 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10"/>
        <p:cNvGrpSpPr/>
        <p:nvPr/>
      </p:nvGrpSpPr>
      <p:grpSpPr>
        <a:xfrm>
          <a:off x="0" y="0"/>
          <a:ext cx="0" cy="0"/>
          <a:chOff x="0" y="0"/>
          <a:chExt cx="0" cy="0"/>
        </a:xfrm>
      </p:grpSpPr>
      <p:sp>
        <p:nvSpPr>
          <p:cNvPr id="1811" name="Google Shape;1811;p83"/>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1812" name="Google Shape;1812;p83"/>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chemeClr val="lt1"/>
                </a:solidFill>
              </a:rPr>
              <a:t>Alfa Slab One</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https://fonts.google.com/specimen/Alfa+Slab+One</a:t>
            </a:r>
            <a:r>
              <a:rPr lang="en" sz="1100">
                <a:solidFill>
                  <a:schemeClr val="lt1"/>
                </a:solidFill>
              </a:rPr>
              <a:t>)</a:t>
            </a:r>
            <a:endParaRPr sz="1100">
              <a:solidFill>
                <a:schemeClr val="lt1"/>
              </a:solidFill>
            </a:endParaRPr>
          </a:p>
          <a:p>
            <a:pPr marL="0" lvl="0" indent="0" algn="ctr" rtl="0">
              <a:lnSpc>
                <a:spcPct val="115000"/>
              </a:lnSpc>
              <a:spcBef>
                <a:spcPts val="0"/>
              </a:spcBef>
              <a:spcAft>
                <a:spcPts val="0"/>
              </a:spcAft>
              <a:buNone/>
            </a:pPr>
            <a:endParaRPr sz="800">
              <a:solidFill>
                <a:schemeClr val="lt1"/>
              </a:solidFill>
            </a:endParaRPr>
          </a:p>
          <a:p>
            <a:pPr marL="0" lvl="0" indent="0" algn="ctr" rtl="0">
              <a:lnSpc>
                <a:spcPct val="115000"/>
              </a:lnSpc>
              <a:spcBef>
                <a:spcPts val="0"/>
              </a:spcBef>
              <a:spcAft>
                <a:spcPts val="0"/>
              </a:spcAft>
              <a:buNone/>
            </a:pPr>
            <a:r>
              <a:rPr lang="en" sz="1100" b="1">
                <a:solidFill>
                  <a:schemeClr val="lt1"/>
                </a:solidFill>
              </a:rPr>
              <a:t>Lato</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https://fonts.google.com/specimen/Lato</a:t>
            </a:r>
            <a:r>
              <a:rPr lang="en" sz="1100">
                <a:solidFill>
                  <a:schemeClr val="lt1"/>
                </a:solidFill>
              </a:rPr>
              <a:t>)</a:t>
            </a:r>
            <a:endParaRPr sz="1100">
              <a:solidFill>
                <a:schemeClr val="lt1"/>
              </a:solidFill>
            </a:endParaRPr>
          </a:p>
        </p:txBody>
      </p:sp>
      <p:sp>
        <p:nvSpPr>
          <p:cNvPr id="1813" name="Google Shape;1813;p83"/>
          <p:cNvSpPr/>
          <p:nvPr/>
        </p:nvSpPr>
        <p:spPr>
          <a:xfrm>
            <a:off x="2052650" y="2988225"/>
            <a:ext cx="791400" cy="754200"/>
          </a:xfrm>
          <a:prstGeom prst="roundRect">
            <a:avLst>
              <a:gd name="adj" fmla="val 16667"/>
            </a:avLst>
          </a:prstGeom>
          <a:solidFill>
            <a:srgbClr val="132C4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83"/>
          <p:cNvSpPr/>
          <p:nvPr/>
        </p:nvSpPr>
        <p:spPr>
          <a:xfrm>
            <a:off x="3114470" y="2988225"/>
            <a:ext cx="791400" cy="754200"/>
          </a:xfrm>
          <a:prstGeom prst="roundRect">
            <a:avLst>
              <a:gd name="adj" fmla="val 16667"/>
            </a:avLst>
          </a:prstGeom>
          <a:solidFill>
            <a:srgbClr val="00266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83"/>
          <p:cNvSpPr/>
          <p:nvPr/>
        </p:nvSpPr>
        <p:spPr>
          <a:xfrm>
            <a:off x="4176289" y="2988225"/>
            <a:ext cx="791400" cy="754200"/>
          </a:xfrm>
          <a:prstGeom prst="roundRect">
            <a:avLst>
              <a:gd name="adj" fmla="val 16667"/>
            </a:avLst>
          </a:prstGeom>
          <a:solidFill>
            <a:srgbClr val="033E8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83"/>
          <p:cNvSpPr txBox="1"/>
          <p:nvPr/>
        </p:nvSpPr>
        <p:spPr>
          <a:xfrm>
            <a:off x="20526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#132c4c</a:t>
            </a:r>
            <a:endParaRPr sz="1000">
              <a:solidFill>
                <a:srgbClr val="FFFFFF"/>
              </a:solidFill>
            </a:endParaRPr>
          </a:p>
        </p:txBody>
      </p:sp>
      <p:sp>
        <p:nvSpPr>
          <p:cNvPr id="1817" name="Google Shape;1817;p83"/>
          <p:cNvSpPr txBox="1"/>
          <p:nvPr/>
        </p:nvSpPr>
        <p:spPr>
          <a:xfrm>
            <a:off x="311447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#00266d</a:t>
            </a:r>
            <a:endParaRPr sz="1000">
              <a:solidFill>
                <a:srgbClr val="FFFFFF"/>
              </a:solidFill>
            </a:endParaRPr>
          </a:p>
        </p:txBody>
      </p:sp>
      <p:sp>
        <p:nvSpPr>
          <p:cNvPr id="1818" name="Google Shape;1818;p83"/>
          <p:cNvSpPr txBox="1"/>
          <p:nvPr/>
        </p:nvSpPr>
        <p:spPr>
          <a:xfrm>
            <a:off x="417630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#033e8c</a:t>
            </a:r>
            <a:endParaRPr sz="1000">
              <a:solidFill>
                <a:srgbClr val="FFFFFF"/>
              </a:solidFill>
            </a:endParaRPr>
          </a:p>
        </p:txBody>
      </p:sp>
      <p:sp>
        <p:nvSpPr>
          <p:cNvPr id="1819" name="Google Shape;1819;p83"/>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Fonts &amp; colors used</a:t>
            </a:r>
            <a:endParaRPr sz="2400">
              <a:solidFill>
                <a:srgbClr val="FFFFFF"/>
              </a:solidFill>
            </a:endParaRPr>
          </a:p>
        </p:txBody>
      </p:sp>
      <p:sp>
        <p:nvSpPr>
          <p:cNvPr id="1820" name="Google Shape;1820;p83"/>
          <p:cNvSpPr/>
          <p:nvPr/>
        </p:nvSpPr>
        <p:spPr>
          <a:xfrm>
            <a:off x="5238125" y="2988225"/>
            <a:ext cx="791400" cy="754200"/>
          </a:xfrm>
          <a:prstGeom prst="roundRect">
            <a:avLst>
              <a:gd name="adj" fmla="val 16667"/>
            </a:avLst>
          </a:prstGeom>
          <a:solidFill>
            <a:srgbClr val="0860B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83"/>
          <p:cNvSpPr txBox="1"/>
          <p:nvPr/>
        </p:nvSpPr>
        <p:spPr>
          <a:xfrm>
            <a:off x="523812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#0860bf</a:t>
            </a:r>
            <a:endParaRPr sz="1000">
              <a:solidFill>
                <a:srgbClr val="FFFFFF"/>
              </a:solidFill>
            </a:endParaRPr>
          </a:p>
        </p:txBody>
      </p:sp>
      <p:sp>
        <p:nvSpPr>
          <p:cNvPr id="1822" name="Google Shape;1822;p83"/>
          <p:cNvSpPr/>
          <p:nvPr/>
        </p:nvSpPr>
        <p:spPr>
          <a:xfrm>
            <a:off x="2052650" y="3919325"/>
            <a:ext cx="791400" cy="754200"/>
          </a:xfrm>
          <a:prstGeom prst="roundRect">
            <a:avLst>
              <a:gd name="adj" fmla="val 16667"/>
            </a:avLst>
          </a:prstGeom>
          <a:solidFill>
            <a:srgbClr val="34A5C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83"/>
          <p:cNvSpPr/>
          <p:nvPr/>
        </p:nvSpPr>
        <p:spPr>
          <a:xfrm>
            <a:off x="3114470" y="3919325"/>
            <a:ext cx="791400" cy="754200"/>
          </a:xfrm>
          <a:prstGeom prst="roundRect">
            <a:avLst>
              <a:gd name="adj" fmla="val 16667"/>
            </a:avLst>
          </a:prstGeom>
          <a:solidFill>
            <a:srgbClr val="A5BF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83"/>
          <p:cNvSpPr/>
          <p:nvPr/>
        </p:nvSpPr>
        <p:spPr>
          <a:xfrm>
            <a:off x="4176289" y="3919325"/>
            <a:ext cx="791400" cy="754200"/>
          </a:xfrm>
          <a:prstGeom prst="roundRect">
            <a:avLst>
              <a:gd name="adj" fmla="val 16667"/>
            </a:avLst>
          </a:prstGeom>
          <a:solidFill>
            <a:srgbClr val="7AE1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83"/>
          <p:cNvSpPr txBox="1"/>
          <p:nvPr/>
        </p:nvSpPr>
        <p:spPr>
          <a:xfrm>
            <a:off x="205265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#34a5cf</a:t>
            </a:r>
            <a:endParaRPr sz="1000">
              <a:solidFill>
                <a:srgbClr val="FFFFFF"/>
              </a:solidFill>
            </a:endParaRPr>
          </a:p>
        </p:txBody>
      </p:sp>
      <p:sp>
        <p:nvSpPr>
          <p:cNvPr id="1826" name="Google Shape;1826;p83"/>
          <p:cNvSpPr txBox="1"/>
          <p:nvPr/>
        </p:nvSpPr>
        <p:spPr>
          <a:xfrm>
            <a:off x="311447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#a5bfeb</a:t>
            </a:r>
            <a:endParaRPr sz="1000">
              <a:solidFill>
                <a:srgbClr val="FFFFFF"/>
              </a:solidFill>
            </a:endParaRPr>
          </a:p>
        </p:txBody>
      </p:sp>
      <p:sp>
        <p:nvSpPr>
          <p:cNvPr id="1827" name="Google Shape;1827;p83"/>
          <p:cNvSpPr txBox="1"/>
          <p:nvPr/>
        </p:nvSpPr>
        <p:spPr>
          <a:xfrm>
            <a:off x="417630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#7ae1ff</a:t>
            </a:r>
            <a:endParaRPr sz="1000">
              <a:solidFill>
                <a:srgbClr val="FFFFFF"/>
              </a:solidFill>
            </a:endParaRPr>
          </a:p>
        </p:txBody>
      </p:sp>
      <p:sp>
        <p:nvSpPr>
          <p:cNvPr id="1828" name="Google Shape;1828;p83"/>
          <p:cNvSpPr/>
          <p:nvPr/>
        </p:nvSpPr>
        <p:spPr>
          <a:xfrm>
            <a:off x="5238125" y="3919325"/>
            <a:ext cx="791400" cy="754200"/>
          </a:xfrm>
          <a:prstGeom prst="roundRect">
            <a:avLst>
              <a:gd name="adj" fmla="val 16667"/>
            </a:avLst>
          </a:prstGeom>
          <a:solidFill>
            <a:srgbClr val="EAEDE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83"/>
          <p:cNvSpPr txBox="1"/>
          <p:nvPr/>
        </p:nvSpPr>
        <p:spPr>
          <a:xfrm>
            <a:off x="523812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accent2"/>
                </a:solidFill>
              </a:rPr>
              <a:t>#eaedef</a:t>
            </a:r>
            <a:endParaRPr sz="1000">
              <a:solidFill>
                <a:schemeClr val="accent2"/>
              </a:solidFill>
            </a:endParaRPr>
          </a:p>
        </p:txBody>
      </p:sp>
      <p:sp>
        <p:nvSpPr>
          <p:cNvPr id="1830" name="Google Shape;1830;p83"/>
          <p:cNvSpPr/>
          <p:nvPr/>
        </p:nvSpPr>
        <p:spPr>
          <a:xfrm>
            <a:off x="6299950" y="2988225"/>
            <a:ext cx="791400" cy="754200"/>
          </a:xfrm>
          <a:prstGeom prst="roundRect">
            <a:avLst>
              <a:gd name="adj" fmla="val 16667"/>
            </a:avLst>
          </a:prstGeom>
          <a:solidFill>
            <a:srgbClr val="2B7FE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83"/>
          <p:cNvSpPr txBox="1"/>
          <p:nvPr/>
        </p:nvSpPr>
        <p:spPr>
          <a:xfrm>
            <a:off x="62999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#2b7fee</a:t>
            </a:r>
            <a:endParaRPr sz="1000">
              <a:solidFill>
                <a:srgbClr val="FFFFFF"/>
              </a:solidFill>
            </a:endParaRPr>
          </a:p>
        </p:txBody>
      </p:sp>
      <p:sp>
        <p:nvSpPr>
          <p:cNvPr id="1832" name="Google Shape;1832;p83"/>
          <p:cNvSpPr/>
          <p:nvPr/>
        </p:nvSpPr>
        <p:spPr>
          <a:xfrm>
            <a:off x="6299950" y="3919325"/>
            <a:ext cx="791400" cy="754200"/>
          </a:xfrm>
          <a:prstGeom prst="roundRect">
            <a:avLst>
              <a:gd name="adj" fmla="val 16667"/>
            </a:avLst>
          </a:prstGeom>
          <a:solidFill>
            <a:srgbClr val="FAFFF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83"/>
          <p:cNvSpPr txBox="1"/>
          <p:nvPr/>
        </p:nvSpPr>
        <p:spPr>
          <a:xfrm>
            <a:off x="629995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accent2"/>
                </a:solidFill>
              </a:rPr>
              <a:t>#fafff9</a:t>
            </a:r>
            <a:endParaRPr sz="1000">
              <a:solidFill>
                <a:schemeClr val="accent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37"/>
        <p:cNvGrpSpPr/>
        <p:nvPr/>
      </p:nvGrpSpPr>
      <p:grpSpPr>
        <a:xfrm>
          <a:off x="0" y="0"/>
          <a:ext cx="0" cy="0"/>
          <a:chOff x="0" y="0"/>
          <a:chExt cx="0" cy="0"/>
        </a:xfrm>
      </p:grpSpPr>
      <p:sp>
        <p:nvSpPr>
          <p:cNvPr id="1838" name="Google Shape;1838;p84"/>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1839" name="Google Shape;1839;p84"/>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840" name="Google Shape;1840;p84">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841" name="Google Shape;1841;p84">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842" name="Google Shape;1842;p84">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dirty="0">
                <a:solidFill>
                  <a:srgbClr val="869FB2"/>
                </a:solidFill>
                <a:uFill>
                  <a:noFill/>
                </a:uFill>
                <a:hlinkClick r:id="rId7">
                  <a:extLst>
                    <a:ext uri="{A12FA001-AC4F-418D-AE19-62706E023703}">
                      <ahyp:hlinkClr xmlns:ahyp="http://schemas.microsoft.com/office/drawing/2018/hyperlinkcolor" val="tx"/>
                    </a:ext>
                  </a:extLst>
                </a:hlinkClick>
              </a:rPr>
              <a:t>Bro</a:t>
            </a:r>
            <a:endParaRPr dirty="0">
              <a:solidFill>
                <a:srgbClr val="869FB2"/>
              </a:solidFill>
            </a:endParaRPr>
          </a:p>
        </p:txBody>
      </p:sp>
      <p:sp>
        <p:nvSpPr>
          <p:cNvPr id="1843" name="Google Shape;1843;p84">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844" name="Google Shape;1844;p84"/>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845" name="Google Shape;1845;p84"/>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846" name="Google Shape;1846;p84"/>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847" name="Google Shape;1847;p84"/>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848" name="Google Shape;1848;p84">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1849" name="Google Shape;1849;p84"/>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solidFill>
                  <a:srgbClr val="FFFFFF"/>
                </a:solidFill>
              </a:rPr>
              <a:t>Storyset</a:t>
            </a:r>
            <a:endParaRPr sz="2400" dirty="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53"/>
        <p:cNvGrpSpPr/>
        <p:nvPr/>
      </p:nvGrpSpPr>
      <p:grpSpPr>
        <a:xfrm>
          <a:off x="0" y="0"/>
          <a:ext cx="0" cy="0"/>
          <a:chOff x="0" y="0"/>
          <a:chExt cx="0" cy="0"/>
        </a:xfrm>
      </p:grpSpPr>
      <p:grpSp>
        <p:nvGrpSpPr>
          <p:cNvPr id="1854" name="Google Shape;1854;p85"/>
          <p:cNvGrpSpPr/>
          <p:nvPr/>
        </p:nvGrpSpPr>
        <p:grpSpPr>
          <a:xfrm>
            <a:off x="5082708" y="3095784"/>
            <a:ext cx="442841" cy="514271"/>
            <a:chOff x="4727025" y="1332775"/>
            <a:chExt cx="59900" cy="69625"/>
          </a:xfrm>
        </p:grpSpPr>
        <p:sp>
          <p:nvSpPr>
            <p:cNvPr id="1855" name="Google Shape;1855;p85"/>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85"/>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7" name="Google Shape;1857;p85"/>
          <p:cNvGrpSpPr/>
          <p:nvPr/>
        </p:nvGrpSpPr>
        <p:grpSpPr>
          <a:xfrm>
            <a:off x="5758025" y="2343272"/>
            <a:ext cx="500909" cy="500899"/>
            <a:chOff x="4820425" y="1329900"/>
            <a:chExt cx="70175" cy="70350"/>
          </a:xfrm>
        </p:grpSpPr>
        <p:sp>
          <p:nvSpPr>
            <p:cNvPr id="1858" name="Google Shape;1858;p85"/>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85"/>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85"/>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85"/>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2" name="Google Shape;1862;p85"/>
          <p:cNvGrpSpPr/>
          <p:nvPr/>
        </p:nvGrpSpPr>
        <p:grpSpPr>
          <a:xfrm>
            <a:off x="6410648" y="2355062"/>
            <a:ext cx="538135" cy="493119"/>
            <a:chOff x="4903200" y="1331525"/>
            <a:chExt cx="73575" cy="67425"/>
          </a:xfrm>
        </p:grpSpPr>
        <p:sp>
          <p:nvSpPr>
            <p:cNvPr id="1863" name="Google Shape;1863;p85"/>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864" name="Google Shape;1864;p85"/>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5" name="Google Shape;1865;p85"/>
          <p:cNvGrpSpPr/>
          <p:nvPr/>
        </p:nvGrpSpPr>
        <p:grpSpPr>
          <a:xfrm>
            <a:off x="5670599" y="3097040"/>
            <a:ext cx="544563" cy="511895"/>
            <a:chOff x="4815575" y="1416800"/>
            <a:chExt cx="73750" cy="71400"/>
          </a:xfrm>
        </p:grpSpPr>
        <p:sp>
          <p:nvSpPr>
            <p:cNvPr id="1866" name="Google Shape;1866;p85"/>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85"/>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85"/>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9" name="Google Shape;1869;p85"/>
          <p:cNvGrpSpPr/>
          <p:nvPr/>
        </p:nvGrpSpPr>
        <p:grpSpPr>
          <a:xfrm>
            <a:off x="6367224" y="3096746"/>
            <a:ext cx="602914" cy="512477"/>
            <a:chOff x="4902475" y="1418875"/>
            <a:chExt cx="74500" cy="63775"/>
          </a:xfrm>
        </p:grpSpPr>
        <p:sp>
          <p:nvSpPr>
            <p:cNvPr id="1870" name="Google Shape;1870;p85"/>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85"/>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2" name="Google Shape;1872;p85"/>
          <p:cNvGrpSpPr/>
          <p:nvPr/>
        </p:nvGrpSpPr>
        <p:grpSpPr>
          <a:xfrm>
            <a:off x="5783096" y="3835985"/>
            <a:ext cx="515391" cy="525699"/>
            <a:chOff x="4818100" y="1507675"/>
            <a:chExt cx="71225" cy="71625"/>
          </a:xfrm>
        </p:grpSpPr>
        <p:sp>
          <p:nvSpPr>
            <p:cNvPr id="1873" name="Google Shape;1873;p85"/>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85"/>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85"/>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85"/>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7" name="Google Shape;1877;p85"/>
          <p:cNvGrpSpPr/>
          <p:nvPr/>
        </p:nvGrpSpPr>
        <p:grpSpPr>
          <a:xfrm>
            <a:off x="5121199" y="3857517"/>
            <a:ext cx="522956" cy="489869"/>
            <a:chOff x="4721450" y="1509475"/>
            <a:chExt cx="79350" cy="74325"/>
          </a:xfrm>
        </p:grpSpPr>
        <p:sp>
          <p:nvSpPr>
            <p:cNvPr id="1878" name="Google Shape;1878;p85"/>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85"/>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85"/>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85"/>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2" name="Google Shape;1882;p85"/>
          <p:cNvGrpSpPr/>
          <p:nvPr/>
        </p:nvGrpSpPr>
        <p:grpSpPr>
          <a:xfrm>
            <a:off x="6444441" y="3837269"/>
            <a:ext cx="525704" cy="535436"/>
            <a:chOff x="4906800" y="1507500"/>
            <a:chExt cx="70350" cy="71075"/>
          </a:xfrm>
        </p:grpSpPr>
        <p:sp>
          <p:nvSpPr>
            <p:cNvPr id="1883" name="Google Shape;1883;p85"/>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85"/>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85"/>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85"/>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85"/>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 name="Google Shape;1888;p85"/>
          <p:cNvGrpSpPr/>
          <p:nvPr/>
        </p:nvGrpSpPr>
        <p:grpSpPr>
          <a:xfrm>
            <a:off x="4477263" y="2343250"/>
            <a:ext cx="508054" cy="508095"/>
            <a:chOff x="3736598" y="2170606"/>
            <a:chExt cx="404889" cy="404889"/>
          </a:xfrm>
        </p:grpSpPr>
        <p:sp>
          <p:nvSpPr>
            <p:cNvPr id="1889" name="Google Shape;1889;p85"/>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85"/>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85"/>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85"/>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85"/>
          <p:cNvGrpSpPr/>
          <p:nvPr/>
        </p:nvGrpSpPr>
        <p:grpSpPr>
          <a:xfrm>
            <a:off x="3765303" y="2343345"/>
            <a:ext cx="575790" cy="507904"/>
            <a:chOff x="3161917" y="2170682"/>
            <a:chExt cx="458870" cy="404737"/>
          </a:xfrm>
        </p:grpSpPr>
        <p:sp>
          <p:nvSpPr>
            <p:cNvPr id="1894" name="Google Shape;1894;p85"/>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895" name="Google Shape;1895;p85"/>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85"/>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7" name="Google Shape;1897;p85"/>
          <p:cNvGrpSpPr/>
          <p:nvPr/>
        </p:nvGrpSpPr>
        <p:grpSpPr>
          <a:xfrm>
            <a:off x="3792833" y="3103717"/>
            <a:ext cx="520730" cy="498567"/>
            <a:chOff x="3179914" y="2889488"/>
            <a:chExt cx="422876" cy="404911"/>
          </a:xfrm>
        </p:grpSpPr>
        <p:sp>
          <p:nvSpPr>
            <p:cNvPr id="1898" name="Google Shape;1898;p85"/>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85"/>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85"/>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85"/>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85"/>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85"/>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4" name="Google Shape;1904;p85"/>
          <p:cNvGrpSpPr/>
          <p:nvPr/>
        </p:nvGrpSpPr>
        <p:grpSpPr>
          <a:xfrm>
            <a:off x="4421513" y="3103677"/>
            <a:ext cx="516145" cy="498648"/>
            <a:chOff x="3729467" y="2889422"/>
            <a:chExt cx="419153" cy="404977"/>
          </a:xfrm>
        </p:grpSpPr>
        <p:sp>
          <p:nvSpPr>
            <p:cNvPr id="1905" name="Google Shape;1905;p85"/>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85"/>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85"/>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85"/>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85"/>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85"/>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85"/>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2" name="Google Shape;1912;p85"/>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85"/>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85"/>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85"/>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6" name="Google Shape;1916;p85"/>
          <p:cNvGrpSpPr/>
          <p:nvPr/>
        </p:nvGrpSpPr>
        <p:grpSpPr>
          <a:xfrm>
            <a:off x="7141841" y="2550562"/>
            <a:ext cx="166473" cy="141497"/>
            <a:chOff x="4660325" y="1866850"/>
            <a:chExt cx="68350" cy="58100"/>
          </a:xfrm>
        </p:grpSpPr>
        <p:sp>
          <p:nvSpPr>
            <p:cNvPr id="1917" name="Google Shape;1917;p8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8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9" name="Google Shape;1919;p85"/>
          <p:cNvGrpSpPr/>
          <p:nvPr/>
        </p:nvGrpSpPr>
        <p:grpSpPr>
          <a:xfrm>
            <a:off x="7451186" y="2576286"/>
            <a:ext cx="162515" cy="90049"/>
            <a:chOff x="4791775" y="1877500"/>
            <a:chExt cx="66725" cy="36975"/>
          </a:xfrm>
        </p:grpSpPr>
        <p:sp>
          <p:nvSpPr>
            <p:cNvPr id="1920" name="Google Shape;1920;p85"/>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85"/>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2" name="Google Shape;1922;p85"/>
          <p:cNvGrpSpPr/>
          <p:nvPr/>
        </p:nvGrpSpPr>
        <p:grpSpPr>
          <a:xfrm>
            <a:off x="7772899" y="2576286"/>
            <a:ext cx="144979" cy="90049"/>
            <a:chOff x="4923925" y="1877500"/>
            <a:chExt cx="59525" cy="36975"/>
          </a:xfrm>
        </p:grpSpPr>
        <p:sp>
          <p:nvSpPr>
            <p:cNvPr id="1923" name="Google Shape;1923;p85"/>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85"/>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5" name="Google Shape;1925;p85"/>
          <p:cNvGrpSpPr/>
          <p:nvPr/>
        </p:nvGrpSpPr>
        <p:grpSpPr>
          <a:xfrm>
            <a:off x="8067390" y="2558477"/>
            <a:ext cx="141447" cy="125667"/>
            <a:chOff x="5058450" y="1870100"/>
            <a:chExt cx="58075" cy="51600"/>
          </a:xfrm>
        </p:grpSpPr>
        <p:sp>
          <p:nvSpPr>
            <p:cNvPr id="1926" name="Google Shape;1926;p85"/>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85"/>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8" name="Google Shape;1928;p85"/>
          <p:cNvGrpSpPr/>
          <p:nvPr/>
        </p:nvGrpSpPr>
        <p:grpSpPr>
          <a:xfrm>
            <a:off x="7481905" y="2980885"/>
            <a:ext cx="101077" cy="107645"/>
            <a:chOff x="4811425" y="2065025"/>
            <a:chExt cx="41500" cy="44200"/>
          </a:xfrm>
        </p:grpSpPr>
        <p:sp>
          <p:nvSpPr>
            <p:cNvPr id="1929" name="Google Shape;1929;p85"/>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85"/>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1" name="Google Shape;1931;p85"/>
          <p:cNvGrpSpPr/>
          <p:nvPr/>
        </p:nvGrpSpPr>
        <p:grpSpPr>
          <a:xfrm>
            <a:off x="7774342" y="2981098"/>
            <a:ext cx="120867" cy="107218"/>
            <a:chOff x="4929875" y="2065025"/>
            <a:chExt cx="49625" cy="44025"/>
          </a:xfrm>
        </p:grpSpPr>
        <p:sp>
          <p:nvSpPr>
            <p:cNvPr id="1932" name="Google Shape;1932;p85"/>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85"/>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4" name="Google Shape;1934;p85"/>
          <p:cNvGrpSpPr/>
          <p:nvPr/>
        </p:nvGrpSpPr>
        <p:grpSpPr>
          <a:xfrm>
            <a:off x="8103011" y="2984112"/>
            <a:ext cx="70206" cy="101191"/>
            <a:chOff x="5083925" y="2066350"/>
            <a:chExt cx="28825" cy="41550"/>
          </a:xfrm>
        </p:grpSpPr>
        <p:sp>
          <p:nvSpPr>
            <p:cNvPr id="1935" name="Google Shape;1935;p85"/>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85"/>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7" name="Google Shape;1937;p85"/>
          <p:cNvGrpSpPr/>
          <p:nvPr/>
        </p:nvGrpSpPr>
        <p:grpSpPr>
          <a:xfrm>
            <a:off x="7134565" y="2999759"/>
            <a:ext cx="181026" cy="69896"/>
            <a:chOff x="4659775" y="2072775"/>
            <a:chExt cx="74325" cy="28700"/>
          </a:xfrm>
        </p:grpSpPr>
        <p:sp>
          <p:nvSpPr>
            <p:cNvPr id="1938" name="Google Shape;1938;p85"/>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85"/>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85"/>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1" name="Google Shape;1941;p85"/>
          <p:cNvGrpSpPr/>
          <p:nvPr/>
        </p:nvGrpSpPr>
        <p:grpSpPr>
          <a:xfrm>
            <a:off x="8054421" y="2790324"/>
            <a:ext cx="167387" cy="89197"/>
            <a:chOff x="4662475" y="1976500"/>
            <a:chExt cx="68725" cy="36625"/>
          </a:xfrm>
        </p:grpSpPr>
        <p:sp>
          <p:nvSpPr>
            <p:cNvPr id="1942" name="Google Shape;1942;p85"/>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85"/>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85"/>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5" name="Google Shape;1945;p85"/>
          <p:cNvGrpSpPr/>
          <p:nvPr/>
        </p:nvGrpSpPr>
        <p:grpSpPr>
          <a:xfrm>
            <a:off x="7751326" y="2793764"/>
            <a:ext cx="166899" cy="82317"/>
            <a:chOff x="4920150" y="1977875"/>
            <a:chExt cx="68525" cy="33800"/>
          </a:xfrm>
        </p:grpSpPr>
        <p:sp>
          <p:nvSpPr>
            <p:cNvPr id="1946" name="Google Shape;1946;p85"/>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85"/>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85"/>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9" name="Google Shape;1949;p85"/>
          <p:cNvGrpSpPr/>
          <p:nvPr/>
        </p:nvGrpSpPr>
        <p:grpSpPr>
          <a:xfrm>
            <a:off x="7162483" y="3197682"/>
            <a:ext cx="125190" cy="127859"/>
            <a:chOff x="4676550" y="2160575"/>
            <a:chExt cx="51400" cy="52500"/>
          </a:xfrm>
        </p:grpSpPr>
        <p:sp>
          <p:nvSpPr>
            <p:cNvPr id="1950" name="Google Shape;1950;p85"/>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85"/>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85"/>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3" name="Google Shape;1953;p85"/>
          <p:cNvGrpSpPr/>
          <p:nvPr/>
        </p:nvGrpSpPr>
        <p:grpSpPr>
          <a:xfrm>
            <a:off x="7459741" y="3204714"/>
            <a:ext cx="145405" cy="113794"/>
            <a:chOff x="4768325" y="2163475"/>
            <a:chExt cx="59700" cy="46725"/>
          </a:xfrm>
        </p:grpSpPr>
        <p:sp>
          <p:nvSpPr>
            <p:cNvPr id="1954" name="Google Shape;1954;p85"/>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85"/>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6" name="Google Shape;1956;p85"/>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85"/>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85"/>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85"/>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85"/>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85"/>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2" name="Google Shape;1962;p85"/>
          <p:cNvGrpSpPr/>
          <p:nvPr/>
        </p:nvGrpSpPr>
        <p:grpSpPr>
          <a:xfrm>
            <a:off x="7476059" y="3459808"/>
            <a:ext cx="112768" cy="106853"/>
            <a:chOff x="4768575" y="2253950"/>
            <a:chExt cx="46300" cy="43875"/>
          </a:xfrm>
        </p:grpSpPr>
        <p:sp>
          <p:nvSpPr>
            <p:cNvPr id="1963" name="Google Shape;1963;p85"/>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85"/>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5" name="Google Shape;1965;p85"/>
          <p:cNvGrpSpPr/>
          <p:nvPr/>
        </p:nvGrpSpPr>
        <p:grpSpPr>
          <a:xfrm>
            <a:off x="7775682" y="3948834"/>
            <a:ext cx="118187" cy="146246"/>
            <a:chOff x="4960900" y="2433225"/>
            <a:chExt cx="48525" cy="60050"/>
          </a:xfrm>
        </p:grpSpPr>
        <p:sp>
          <p:nvSpPr>
            <p:cNvPr id="1966" name="Google Shape;1966;p85"/>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85"/>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8" name="Google Shape;1968;p85"/>
          <p:cNvGrpSpPr/>
          <p:nvPr/>
        </p:nvGrpSpPr>
        <p:grpSpPr>
          <a:xfrm>
            <a:off x="7464247" y="4212895"/>
            <a:ext cx="136394" cy="143810"/>
            <a:chOff x="4854075" y="2527625"/>
            <a:chExt cx="56000" cy="59050"/>
          </a:xfrm>
        </p:grpSpPr>
        <p:sp>
          <p:nvSpPr>
            <p:cNvPr id="1969" name="Google Shape;1969;p85"/>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85"/>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1" name="Google Shape;1971;p85"/>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85"/>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85"/>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4" name="Google Shape;1974;p85"/>
          <p:cNvGrpSpPr/>
          <p:nvPr/>
        </p:nvGrpSpPr>
        <p:grpSpPr>
          <a:xfrm>
            <a:off x="8088458" y="3676639"/>
            <a:ext cx="99312" cy="160797"/>
            <a:chOff x="5059700" y="2334775"/>
            <a:chExt cx="40775" cy="66025"/>
          </a:xfrm>
        </p:grpSpPr>
        <p:sp>
          <p:nvSpPr>
            <p:cNvPr id="1975" name="Google Shape;1975;p85"/>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85"/>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85"/>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85"/>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85"/>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85"/>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85"/>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85"/>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85"/>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4" name="Google Shape;1984;p85"/>
          <p:cNvGrpSpPr/>
          <p:nvPr/>
        </p:nvGrpSpPr>
        <p:grpSpPr>
          <a:xfrm>
            <a:off x="8045622" y="3941771"/>
            <a:ext cx="184984" cy="160371"/>
            <a:chOff x="5037700" y="2430325"/>
            <a:chExt cx="75950" cy="65850"/>
          </a:xfrm>
        </p:grpSpPr>
        <p:sp>
          <p:nvSpPr>
            <p:cNvPr id="1985" name="Google Shape;1985;p85"/>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85"/>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7" name="Google Shape;1987;p85"/>
          <p:cNvGrpSpPr/>
          <p:nvPr/>
        </p:nvGrpSpPr>
        <p:grpSpPr>
          <a:xfrm>
            <a:off x="7465128" y="3708223"/>
            <a:ext cx="173014" cy="97629"/>
            <a:chOff x="4756975" y="2341800"/>
            <a:chExt cx="91975" cy="51925"/>
          </a:xfrm>
        </p:grpSpPr>
        <p:sp>
          <p:nvSpPr>
            <p:cNvPr id="1988" name="Google Shape;1988;p85"/>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85"/>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85"/>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85"/>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85"/>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85"/>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85"/>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85"/>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85"/>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85"/>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85"/>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85"/>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85"/>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85"/>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85"/>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85"/>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85"/>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85"/>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85"/>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85"/>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8" name="Google Shape;2008;p85"/>
          <p:cNvGrpSpPr/>
          <p:nvPr/>
        </p:nvGrpSpPr>
        <p:grpSpPr>
          <a:xfrm>
            <a:off x="7732065" y="4196920"/>
            <a:ext cx="212497" cy="175761"/>
            <a:chOff x="4943575" y="2516350"/>
            <a:chExt cx="98675" cy="81700"/>
          </a:xfrm>
        </p:grpSpPr>
        <p:sp>
          <p:nvSpPr>
            <p:cNvPr id="2009" name="Google Shape;2009;p85"/>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85"/>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85"/>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85"/>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85"/>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85"/>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85"/>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85"/>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85"/>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85"/>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85"/>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85"/>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85"/>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85"/>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85"/>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85"/>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85"/>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85"/>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85"/>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85"/>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85"/>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85"/>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85"/>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85"/>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85"/>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85"/>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85"/>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85"/>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85"/>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85"/>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85"/>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85"/>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85"/>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85"/>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85"/>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85"/>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85"/>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85"/>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85"/>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85"/>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85"/>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85"/>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85"/>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85"/>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85"/>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85"/>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85"/>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85"/>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85"/>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85"/>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85"/>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85"/>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85"/>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85"/>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85"/>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85"/>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85"/>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85"/>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85"/>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85"/>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85"/>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85"/>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85"/>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85"/>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85"/>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85"/>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85"/>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85"/>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85"/>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85"/>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85"/>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85"/>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85"/>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85"/>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85"/>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85"/>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85"/>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85"/>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7" name="Google Shape;2087;p85"/>
          <p:cNvGrpSpPr/>
          <p:nvPr/>
        </p:nvGrpSpPr>
        <p:grpSpPr>
          <a:xfrm>
            <a:off x="1990126" y="3423163"/>
            <a:ext cx="965351" cy="134611"/>
            <a:chOff x="4411970" y="2962952"/>
            <a:chExt cx="706544" cy="104212"/>
          </a:xfrm>
        </p:grpSpPr>
        <p:sp>
          <p:nvSpPr>
            <p:cNvPr id="2088" name="Google Shape;2088;p85"/>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85"/>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85"/>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85"/>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2" name="Google Shape;2092;p85"/>
          <p:cNvGrpSpPr/>
          <p:nvPr/>
        </p:nvGrpSpPr>
        <p:grpSpPr>
          <a:xfrm>
            <a:off x="1990126" y="3012077"/>
            <a:ext cx="960158" cy="289172"/>
            <a:chOff x="4411970" y="2726085"/>
            <a:chExt cx="643107" cy="193659"/>
          </a:xfrm>
        </p:grpSpPr>
        <p:sp>
          <p:nvSpPr>
            <p:cNvPr id="2093" name="Google Shape;2093;p85"/>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85"/>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85"/>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6" name="Google Shape;2096;p85"/>
          <p:cNvGrpSpPr/>
          <p:nvPr/>
        </p:nvGrpSpPr>
        <p:grpSpPr>
          <a:xfrm>
            <a:off x="993018" y="3278187"/>
            <a:ext cx="833173" cy="259209"/>
            <a:chOff x="4411970" y="4340222"/>
            <a:chExt cx="779467" cy="242683"/>
          </a:xfrm>
        </p:grpSpPr>
        <p:sp>
          <p:nvSpPr>
            <p:cNvPr id="2097" name="Google Shape;2097;p85"/>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85"/>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85"/>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0" name="Google Shape;2100;p85"/>
          <p:cNvGrpSpPr/>
          <p:nvPr/>
        </p:nvGrpSpPr>
        <p:grpSpPr>
          <a:xfrm>
            <a:off x="1990126" y="2673933"/>
            <a:ext cx="965160" cy="216230"/>
            <a:chOff x="4411970" y="2468674"/>
            <a:chExt cx="747317" cy="167425"/>
          </a:xfrm>
        </p:grpSpPr>
        <p:sp>
          <p:nvSpPr>
            <p:cNvPr id="2101" name="Google Shape;2101;p85"/>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85"/>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3" name="Google Shape;2103;p85"/>
          <p:cNvGrpSpPr/>
          <p:nvPr/>
        </p:nvGrpSpPr>
        <p:grpSpPr>
          <a:xfrm>
            <a:off x="988873" y="2578650"/>
            <a:ext cx="810451" cy="319148"/>
            <a:chOff x="4411970" y="3686602"/>
            <a:chExt cx="797845" cy="314215"/>
          </a:xfrm>
        </p:grpSpPr>
        <p:sp>
          <p:nvSpPr>
            <p:cNvPr id="2104" name="Google Shape;2104;p85"/>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85"/>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85"/>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85"/>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85"/>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9" name="Google Shape;2109;p85"/>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0" name="Google Shape;2110;p85"/>
          <p:cNvGrpSpPr/>
          <p:nvPr/>
        </p:nvGrpSpPr>
        <p:grpSpPr>
          <a:xfrm>
            <a:off x="988970" y="2333174"/>
            <a:ext cx="1970333" cy="208784"/>
            <a:chOff x="6336019" y="3733725"/>
            <a:chExt cx="2566206" cy="351310"/>
          </a:xfrm>
        </p:grpSpPr>
        <p:sp>
          <p:nvSpPr>
            <p:cNvPr id="2111" name="Google Shape;2111;p85"/>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85"/>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85"/>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85"/>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5" name="Google Shape;2115;p85"/>
          <p:cNvGrpSpPr/>
          <p:nvPr/>
        </p:nvGrpSpPr>
        <p:grpSpPr>
          <a:xfrm>
            <a:off x="1990126" y="3940729"/>
            <a:ext cx="946551" cy="153200"/>
            <a:chOff x="4404545" y="3301592"/>
            <a:chExt cx="782403" cy="129272"/>
          </a:xfrm>
        </p:grpSpPr>
        <p:sp>
          <p:nvSpPr>
            <p:cNvPr id="2116" name="Google Shape;2116;p85"/>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85"/>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8" name="Google Shape;2118;p85"/>
          <p:cNvGrpSpPr/>
          <p:nvPr/>
        </p:nvGrpSpPr>
        <p:grpSpPr>
          <a:xfrm>
            <a:off x="1990126" y="3679688"/>
            <a:ext cx="962257" cy="139127"/>
            <a:chOff x="4411970" y="3131459"/>
            <a:chExt cx="710520" cy="117397"/>
          </a:xfrm>
        </p:grpSpPr>
        <p:sp>
          <p:nvSpPr>
            <p:cNvPr id="2119" name="Google Shape;2119;p85"/>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85"/>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1" name="Google Shape;2121;p85"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2" name="Google Shape;2122;p85"/>
          <p:cNvGrpSpPr/>
          <p:nvPr/>
        </p:nvGrpSpPr>
        <p:grpSpPr>
          <a:xfrm>
            <a:off x="990271" y="3614482"/>
            <a:ext cx="823838" cy="458988"/>
            <a:chOff x="4411970" y="1801825"/>
            <a:chExt cx="734586" cy="409262"/>
          </a:xfrm>
        </p:grpSpPr>
        <p:sp>
          <p:nvSpPr>
            <p:cNvPr id="2123" name="Google Shape;2123;p85"/>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85"/>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5" name="Google Shape;2125;p85"/>
          <p:cNvGrpSpPr/>
          <p:nvPr/>
        </p:nvGrpSpPr>
        <p:grpSpPr>
          <a:xfrm>
            <a:off x="990271" y="4162908"/>
            <a:ext cx="856348" cy="212039"/>
            <a:chOff x="4411970" y="2233974"/>
            <a:chExt cx="763574" cy="189068"/>
          </a:xfrm>
        </p:grpSpPr>
        <p:sp>
          <p:nvSpPr>
            <p:cNvPr id="2126" name="Google Shape;2126;p85"/>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85"/>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8" name="Google Shape;2128;p85"/>
          <p:cNvGrpSpPr/>
          <p:nvPr/>
        </p:nvGrpSpPr>
        <p:grpSpPr>
          <a:xfrm>
            <a:off x="3100467" y="2338244"/>
            <a:ext cx="511602" cy="511602"/>
            <a:chOff x="5681300" y="2527788"/>
            <a:chExt cx="805800" cy="805800"/>
          </a:xfrm>
        </p:grpSpPr>
        <p:sp>
          <p:nvSpPr>
            <p:cNvPr id="2129" name="Google Shape;2129;p85"/>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85"/>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1" name="Google Shape;2131;p85"/>
          <p:cNvGrpSpPr/>
          <p:nvPr/>
        </p:nvGrpSpPr>
        <p:grpSpPr>
          <a:xfrm>
            <a:off x="3097662" y="3104827"/>
            <a:ext cx="513021" cy="512935"/>
            <a:chOff x="4049800" y="640400"/>
            <a:chExt cx="858900" cy="858900"/>
          </a:xfrm>
        </p:grpSpPr>
        <p:sp>
          <p:nvSpPr>
            <p:cNvPr id="2132" name="Google Shape;2132;p85"/>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85"/>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4" name="Google Shape;2134;p85"/>
          <p:cNvGrpSpPr/>
          <p:nvPr/>
        </p:nvGrpSpPr>
        <p:grpSpPr>
          <a:xfrm>
            <a:off x="3014861" y="3756719"/>
            <a:ext cx="686489" cy="686585"/>
            <a:chOff x="5080188" y="927900"/>
            <a:chExt cx="961200" cy="961200"/>
          </a:xfrm>
        </p:grpSpPr>
        <p:sp>
          <p:nvSpPr>
            <p:cNvPr id="2135" name="Google Shape;2135;p85"/>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85"/>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85"/>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85"/>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85"/>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85"/>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85"/>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85"/>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3" name="Google Shape;2143;p85"/>
          <p:cNvGrpSpPr/>
          <p:nvPr/>
        </p:nvGrpSpPr>
        <p:grpSpPr>
          <a:xfrm>
            <a:off x="3798012" y="3849448"/>
            <a:ext cx="510373" cy="510937"/>
            <a:chOff x="7508249" y="1522825"/>
            <a:chExt cx="1326332" cy="1322987"/>
          </a:xfrm>
        </p:grpSpPr>
        <p:sp>
          <p:nvSpPr>
            <p:cNvPr id="2144" name="Google Shape;2144;p85"/>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85"/>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85"/>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85"/>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85"/>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85"/>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85"/>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85"/>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85"/>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85"/>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4" name="Google Shape;2154;p85"/>
          <p:cNvGrpSpPr/>
          <p:nvPr/>
        </p:nvGrpSpPr>
        <p:grpSpPr>
          <a:xfrm>
            <a:off x="4489605" y="3850853"/>
            <a:ext cx="492652" cy="503348"/>
            <a:chOff x="6039282" y="1042577"/>
            <a:chExt cx="734315" cy="731929"/>
          </a:xfrm>
        </p:grpSpPr>
        <p:sp>
          <p:nvSpPr>
            <p:cNvPr id="2155" name="Google Shape;2155;p85"/>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85"/>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85"/>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85"/>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85"/>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85"/>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85"/>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85"/>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85"/>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85"/>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85"/>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85"/>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85"/>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85"/>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85"/>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85"/>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85"/>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85"/>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85"/>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85"/>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85"/>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6" name="Google Shape;2176;p85"/>
          <p:cNvGrpSpPr/>
          <p:nvPr/>
        </p:nvGrpSpPr>
        <p:grpSpPr>
          <a:xfrm>
            <a:off x="5130019" y="2346894"/>
            <a:ext cx="483304" cy="504902"/>
            <a:chOff x="1825800" y="1651625"/>
            <a:chExt cx="568125" cy="591775"/>
          </a:xfrm>
        </p:grpSpPr>
        <p:sp>
          <p:nvSpPr>
            <p:cNvPr id="2177" name="Google Shape;2177;p85"/>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85"/>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85"/>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85"/>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85"/>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85"/>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3" name="Google Shape;2183;p85"/>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85"/>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85"/>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85"/>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85"/>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2188" name="Google Shape;2188;p85"/>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Use our editable graphic resources...</a:t>
            </a:r>
            <a:endParaRPr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92"/>
        <p:cNvGrpSpPr/>
        <p:nvPr/>
      </p:nvGrpSpPr>
      <p:grpSpPr>
        <a:xfrm>
          <a:off x="0" y="0"/>
          <a:ext cx="0" cy="0"/>
          <a:chOff x="0" y="0"/>
          <a:chExt cx="0" cy="0"/>
        </a:xfrm>
      </p:grpSpPr>
      <p:grpSp>
        <p:nvGrpSpPr>
          <p:cNvPr id="2193" name="Google Shape;2193;p86"/>
          <p:cNvGrpSpPr/>
          <p:nvPr/>
        </p:nvGrpSpPr>
        <p:grpSpPr>
          <a:xfrm>
            <a:off x="722058" y="957091"/>
            <a:ext cx="2492868" cy="1379876"/>
            <a:chOff x="2654821" y="2311071"/>
            <a:chExt cx="2279715" cy="1262120"/>
          </a:xfrm>
        </p:grpSpPr>
        <p:grpSp>
          <p:nvGrpSpPr>
            <p:cNvPr id="2194" name="Google Shape;2194;p86"/>
            <p:cNvGrpSpPr/>
            <p:nvPr/>
          </p:nvGrpSpPr>
          <p:grpSpPr>
            <a:xfrm>
              <a:off x="4034269" y="2840745"/>
              <a:ext cx="40212" cy="36437"/>
              <a:chOff x="4293400" y="2574725"/>
              <a:chExt cx="84425" cy="80100"/>
            </a:xfrm>
          </p:grpSpPr>
          <p:sp>
            <p:nvSpPr>
              <p:cNvPr id="2195" name="Google Shape;2195;p86"/>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196" name="Google Shape;2196;p86"/>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7" name="Google Shape;2197;p86"/>
            <p:cNvGrpSpPr/>
            <p:nvPr/>
          </p:nvGrpSpPr>
          <p:grpSpPr>
            <a:xfrm>
              <a:off x="3894606" y="2334874"/>
              <a:ext cx="913198" cy="518984"/>
              <a:chOff x="4000175" y="1462675"/>
              <a:chExt cx="1917275" cy="1140875"/>
            </a:xfrm>
          </p:grpSpPr>
          <p:sp>
            <p:nvSpPr>
              <p:cNvPr id="2198" name="Google Shape;2198;p86"/>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199" name="Google Shape;2199;p86"/>
              <p:cNvGrpSpPr/>
              <p:nvPr/>
            </p:nvGrpSpPr>
            <p:grpSpPr>
              <a:xfrm>
                <a:off x="4000175" y="1462675"/>
                <a:ext cx="1917275" cy="1140875"/>
                <a:chOff x="4000175" y="1462675"/>
                <a:chExt cx="1917275" cy="1140875"/>
              </a:xfrm>
            </p:grpSpPr>
            <p:sp>
              <p:nvSpPr>
                <p:cNvPr id="2200" name="Google Shape;2200;p86"/>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201" name="Google Shape;2201;p86"/>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86"/>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86"/>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86"/>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205" name="Google Shape;2205;p86"/>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06" name="Google Shape;2206;p86"/>
            <p:cNvGrpSpPr/>
            <p:nvPr/>
          </p:nvGrpSpPr>
          <p:grpSpPr>
            <a:xfrm>
              <a:off x="3875768" y="2846704"/>
              <a:ext cx="44796" cy="47366"/>
              <a:chOff x="3960625" y="2587825"/>
              <a:chExt cx="94050" cy="104125"/>
            </a:xfrm>
          </p:grpSpPr>
          <p:sp>
            <p:nvSpPr>
              <p:cNvPr id="2207" name="Google Shape;2207;p86"/>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208" name="Google Shape;2208;p86"/>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9" name="Google Shape;2209;p86"/>
            <p:cNvGrpSpPr/>
            <p:nvPr/>
          </p:nvGrpSpPr>
          <p:grpSpPr>
            <a:xfrm>
              <a:off x="3782759" y="2807162"/>
              <a:ext cx="82686" cy="85487"/>
              <a:chOff x="3765350" y="2500900"/>
              <a:chExt cx="173600" cy="187925"/>
            </a:xfrm>
          </p:grpSpPr>
          <p:sp>
            <p:nvSpPr>
              <p:cNvPr id="2210" name="Google Shape;2210;p86"/>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211" name="Google Shape;2211;p86"/>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86"/>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86"/>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86"/>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86"/>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6" name="Google Shape;2216;p86"/>
            <p:cNvGrpSpPr/>
            <p:nvPr/>
          </p:nvGrpSpPr>
          <p:grpSpPr>
            <a:xfrm>
              <a:off x="3775674" y="2798496"/>
              <a:ext cx="40545" cy="23564"/>
              <a:chOff x="3750475" y="2481850"/>
              <a:chExt cx="85125" cy="51800"/>
            </a:xfrm>
          </p:grpSpPr>
          <p:sp>
            <p:nvSpPr>
              <p:cNvPr id="2217" name="Google Shape;2217;p86"/>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86"/>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219" name="Google Shape;2219;p86"/>
            <p:cNvGrpSpPr/>
            <p:nvPr/>
          </p:nvGrpSpPr>
          <p:grpSpPr>
            <a:xfrm>
              <a:off x="3716946" y="2776024"/>
              <a:ext cx="81971" cy="76912"/>
              <a:chOff x="3627175" y="2432450"/>
              <a:chExt cx="172100" cy="169075"/>
            </a:xfrm>
          </p:grpSpPr>
          <p:sp>
            <p:nvSpPr>
              <p:cNvPr id="2220" name="Google Shape;2220;p86"/>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86"/>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222" name="Google Shape;2222;p86"/>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223" name="Google Shape;2223;p86"/>
            <p:cNvGrpSpPr/>
            <p:nvPr/>
          </p:nvGrpSpPr>
          <p:grpSpPr>
            <a:xfrm>
              <a:off x="3685682" y="2845624"/>
              <a:ext cx="29311" cy="45055"/>
              <a:chOff x="3561536" y="2585450"/>
              <a:chExt cx="61539" cy="99045"/>
            </a:xfrm>
          </p:grpSpPr>
          <p:sp>
            <p:nvSpPr>
              <p:cNvPr id="2224" name="Google Shape;2224;p86"/>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86"/>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226" name="Google Shape;2226;p86"/>
            <p:cNvGrpSpPr/>
            <p:nvPr/>
          </p:nvGrpSpPr>
          <p:grpSpPr>
            <a:xfrm>
              <a:off x="3849905" y="2572252"/>
              <a:ext cx="74339" cy="119559"/>
              <a:chOff x="3906325" y="1984500"/>
              <a:chExt cx="156075" cy="262825"/>
            </a:xfrm>
          </p:grpSpPr>
          <p:sp>
            <p:nvSpPr>
              <p:cNvPr id="2227" name="Google Shape;2227;p86"/>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228" name="Google Shape;2228;p86"/>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9" name="Google Shape;2229;p86"/>
            <p:cNvGrpSpPr/>
            <p:nvPr/>
          </p:nvGrpSpPr>
          <p:grpSpPr>
            <a:xfrm>
              <a:off x="2654821" y="2414345"/>
              <a:ext cx="667570" cy="558731"/>
              <a:chOff x="1397225" y="1637375"/>
              <a:chExt cx="1401575" cy="1228250"/>
            </a:xfrm>
          </p:grpSpPr>
          <p:sp>
            <p:nvSpPr>
              <p:cNvPr id="2230" name="Google Shape;2230;p86"/>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231" name="Google Shape;2231;p86"/>
              <p:cNvGrpSpPr/>
              <p:nvPr/>
            </p:nvGrpSpPr>
            <p:grpSpPr>
              <a:xfrm>
                <a:off x="1397225" y="1637375"/>
                <a:ext cx="1398775" cy="1228250"/>
                <a:chOff x="1397225" y="1637375"/>
                <a:chExt cx="1398775" cy="1228250"/>
              </a:xfrm>
            </p:grpSpPr>
            <p:sp>
              <p:nvSpPr>
                <p:cNvPr id="2232" name="Google Shape;2232;p86"/>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86"/>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34" name="Google Shape;2234;p86"/>
            <p:cNvGrpSpPr/>
            <p:nvPr/>
          </p:nvGrpSpPr>
          <p:grpSpPr>
            <a:xfrm>
              <a:off x="3230417" y="3103734"/>
              <a:ext cx="282982" cy="280332"/>
              <a:chOff x="2605700" y="3152850"/>
              <a:chExt cx="594125" cy="616250"/>
            </a:xfrm>
          </p:grpSpPr>
          <p:sp>
            <p:nvSpPr>
              <p:cNvPr id="2235" name="Google Shape;2235;p86"/>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236" name="Google Shape;2236;p86"/>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237" name="Google Shape;2237;p86"/>
            <p:cNvGrpSpPr/>
            <p:nvPr/>
          </p:nvGrpSpPr>
          <p:grpSpPr>
            <a:xfrm>
              <a:off x="3265985" y="3226989"/>
              <a:ext cx="87151" cy="346202"/>
              <a:chOff x="2680375" y="3423800"/>
              <a:chExt cx="182975" cy="761050"/>
            </a:xfrm>
          </p:grpSpPr>
          <p:sp>
            <p:nvSpPr>
              <p:cNvPr id="2238" name="Google Shape;2238;p86"/>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239" name="Google Shape;2239;p86"/>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0" name="Google Shape;2240;p86"/>
            <p:cNvGrpSpPr/>
            <p:nvPr/>
          </p:nvGrpSpPr>
          <p:grpSpPr>
            <a:xfrm>
              <a:off x="3855466" y="3289811"/>
              <a:ext cx="112514" cy="94210"/>
              <a:chOff x="3918000" y="3561900"/>
              <a:chExt cx="236225" cy="207100"/>
            </a:xfrm>
          </p:grpSpPr>
          <p:sp>
            <p:nvSpPr>
              <p:cNvPr id="2241" name="Google Shape;2241;p86"/>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242" name="Google Shape;2242;p86"/>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3" name="Google Shape;2243;p86"/>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86"/>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86"/>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246" name="Google Shape;2246;p86"/>
            <p:cNvGrpSpPr/>
            <p:nvPr/>
          </p:nvGrpSpPr>
          <p:grpSpPr>
            <a:xfrm>
              <a:off x="2905224" y="2311071"/>
              <a:ext cx="596721" cy="528992"/>
              <a:chOff x="1922950" y="1410350"/>
              <a:chExt cx="1252825" cy="1162875"/>
            </a:xfrm>
          </p:grpSpPr>
          <p:sp>
            <p:nvSpPr>
              <p:cNvPr id="2247" name="Google Shape;2247;p86"/>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86"/>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86"/>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86"/>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86"/>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86"/>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86"/>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86"/>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86"/>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86"/>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86"/>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86"/>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86"/>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86"/>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86"/>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86"/>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263" name="Google Shape;2263;p86"/>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86"/>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86"/>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86"/>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86"/>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86"/>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86"/>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86"/>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86"/>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86"/>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86"/>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86"/>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86"/>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86"/>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86"/>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86"/>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86"/>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86"/>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86"/>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86"/>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283" name="Google Shape;2283;p86"/>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284" name="Google Shape;2284;p86"/>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5" name="Google Shape;2285;p86"/>
            <p:cNvGrpSpPr/>
            <p:nvPr/>
          </p:nvGrpSpPr>
          <p:grpSpPr>
            <a:xfrm>
              <a:off x="3280929" y="3294542"/>
              <a:ext cx="109894" cy="272224"/>
              <a:chOff x="2711750" y="3572300"/>
              <a:chExt cx="230725" cy="598425"/>
            </a:xfrm>
          </p:grpSpPr>
          <p:sp>
            <p:nvSpPr>
              <p:cNvPr id="2286" name="Google Shape;2286;p86"/>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86"/>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86"/>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9" name="Google Shape;2289;p86"/>
            <p:cNvGrpSpPr/>
            <p:nvPr/>
          </p:nvGrpSpPr>
          <p:grpSpPr>
            <a:xfrm>
              <a:off x="3790439" y="2408636"/>
              <a:ext cx="73017" cy="75684"/>
              <a:chOff x="3781475" y="1624825"/>
              <a:chExt cx="153300" cy="166375"/>
            </a:xfrm>
          </p:grpSpPr>
          <p:sp>
            <p:nvSpPr>
              <p:cNvPr id="2290" name="Google Shape;2290;p86"/>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86"/>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86"/>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86"/>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4" name="Google Shape;2294;p86"/>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86"/>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86"/>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86"/>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86"/>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86"/>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86"/>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1" name="Google Shape;2301;p86"/>
            <p:cNvGrpSpPr/>
            <p:nvPr/>
          </p:nvGrpSpPr>
          <p:grpSpPr>
            <a:xfrm>
              <a:off x="4403342" y="3107749"/>
              <a:ext cx="316680" cy="101374"/>
              <a:chOff x="5068275" y="3161675"/>
              <a:chExt cx="664875" cy="222850"/>
            </a:xfrm>
          </p:grpSpPr>
          <p:sp>
            <p:nvSpPr>
              <p:cNvPr id="2302" name="Google Shape;2302;p86"/>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86"/>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86"/>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86"/>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6" name="Google Shape;2306;p86"/>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86"/>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86"/>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86"/>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86"/>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86"/>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86"/>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86"/>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86"/>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86"/>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86"/>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86"/>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86"/>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86"/>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86"/>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86"/>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86"/>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86"/>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86"/>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86"/>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86"/>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86"/>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86"/>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86"/>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86"/>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86"/>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86"/>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86"/>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86"/>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5" name="Google Shape;2335;p86"/>
            <p:cNvGrpSpPr/>
            <p:nvPr/>
          </p:nvGrpSpPr>
          <p:grpSpPr>
            <a:xfrm>
              <a:off x="3697513" y="2707266"/>
              <a:ext cx="59549" cy="79733"/>
              <a:chOff x="3586375" y="2281300"/>
              <a:chExt cx="125025" cy="175275"/>
            </a:xfrm>
          </p:grpSpPr>
          <p:sp>
            <p:nvSpPr>
              <p:cNvPr id="2336" name="Google Shape;2336;p86"/>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86"/>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8" name="Google Shape;2338;p86"/>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9" name="Google Shape;2339;p86"/>
            <p:cNvGrpSpPr/>
            <p:nvPr/>
          </p:nvGrpSpPr>
          <p:grpSpPr>
            <a:xfrm>
              <a:off x="4513224" y="3221724"/>
              <a:ext cx="274563" cy="280321"/>
              <a:chOff x="5298975" y="3412225"/>
              <a:chExt cx="576450" cy="616225"/>
            </a:xfrm>
          </p:grpSpPr>
          <p:sp>
            <p:nvSpPr>
              <p:cNvPr id="2340" name="Google Shape;2340;p86"/>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41" name="Google Shape;2341;p86"/>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2" name="Google Shape;2342;p86"/>
            <p:cNvGrpSpPr/>
            <p:nvPr/>
          </p:nvGrpSpPr>
          <p:grpSpPr>
            <a:xfrm>
              <a:off x="4824403" y="3421846"/>
              <a:ext cx="110132" cy="130647"/>
              <a:chOff x="5952300" y="3852150"/>
              <a:chExt cx="231225" cy="287200"/>
            </a:xfrm>
          </p:grpSpPr>
          <p:sp>
            <p:nvSpPr>
              <p:cNvPr id="2343" name="Google Shape;2343;p86"/>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86"/>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5" name="Google Shape;2345;p86"/>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86"/>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86"/>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86"/>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86"/>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86"/>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86"/>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86"/>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3" name="Google Shape;2353;p86"/>
            <p:cNvGrpSpPr/>
            <p:nvPr/>
          </p:nvGrpSpPr>
          <p:grpSpPr>
            <a:xfrm>
              <a:off x="4295710" y="3079670"/>
              <a:ext cx="14968" cy="27135"/>
              <a:chOff x="4842300" y="3099950"/>
              <a:chExt cx="31425" cy="59650"/>
            </a:xfrm>
          </p:grpSpPr>
          <p:sp>
            <p:nvSpPr>
              <p:cNvPr id="2354" name="Google Shape;2354;p86"/>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86"/>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86"/>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86"/>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8" name="Google Shape;2358;p86"/>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86"/>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86"/>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86"/>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86"/>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86"/>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86"/>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86"/>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6" name="Google Shape;2366;p86"/>
            <p:cNvGrpSpPr/>
            <p:nvPr/>
          </p:nvGrpSpPr>
          <p:grpSpPr>
            <a:xfrm>
              <a:off x="3831056" y="2816010"/>
              <a:ext cx="37378" cy="27612"/>
              <a:chOff x="3866750" y="2520350"/>
              <a:chExt cx="78475" cy="60700"/>
            </a:xfrm>
          </p:grpSpPr>
          <p:sp>
            <p:nvSpPr>
              <p:cNvPr id="2367" name="Google Shape;2367;p86"/>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86"/>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86"/>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86"/>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1" name="Google Shape;2371;p86"/>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86"/>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86"/>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86"/>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86"/>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86"/>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86"/>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86"/>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86"/>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86"/>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86"/>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86"/>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86"/>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86"/>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86"/>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86"/>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86"/>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88" name="Google Shape;2388;p86"/>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86"/>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86"/>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86"/>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86"/>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86"/>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86"/>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86"/>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86"/>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86"/>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86"/>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86"/>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00" name="Google Shape;2400;p86"/>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86"/>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86"/>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86"/>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86"/>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86"/>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86"/>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86"/>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86"/>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86"/>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86"/>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86"/>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86"/>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3" name="Google Shape;2413;p86"/>
            <p:cNvGrpSpPr/>
            <p:nvPr/>
          </p:nvGrpSpPr>
          <p:grpSpPr>
            <a:xfrm>
              <a:off x="3632736" y="3051591"/>
              <a:ext cx="63288" cy="45217"/>
              <a:chOff x="3450375" y="3038225"/>
              <a:chExt cx="132875" cy="99400"/>
            </a:xfrm>
          </p:grpSpPr>
          <p:sp>
            <p:nvSpPr>
              <p:cNvPr id="2414" name="Google Shape;2414;p86"/>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86"/>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6" name="Google Shape;2416;p86"/>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86"/>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86"/>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86"/>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86"/>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86"/>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86"/>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86"/>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86"/>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25" name="Google Shape;2425;p86"/>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86"/>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86"/>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86"/>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86"/>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86"/>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86"/>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86"/>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86"/>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86"/>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35" name="Google Shape;2435;p86"/>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86"/>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86"/>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86"/>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86"/>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86"/>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41" name="Google Shape;2441;p86"/>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86"/>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86"/>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86"/>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86"/>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86"/>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86"/>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86"/>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86"/>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86"/>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1" name="Google Shape;2451;p86"/>
          <p:cNvGrpSpPr/>
          <p:nvPr/>
        </p:nvGrpSpPr>
        <p:grpSpPr>
          <a:xfrm>
            <a:off x="719115" y="2852867"/>
            <a:ext cx="2622876" cy="1333540"/>
            <a:chOff x="238125" y="1038125"/>
            <a:chExt cx="7146800" cy="3633625"/>
          </a:xfrm>
        </p:grpSpPr>
        <p:sp>
          <p:nvSpPr>
            <p:cNvPr id="2452" name="Google Shape;2452;p86"/>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86"/>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86"/>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86"/>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86"/>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86"/>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86"/>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86"/>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86"/>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86"/>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86"/>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86"/>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86"/>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86"/>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86"/>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86"/>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86"/>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86"/>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86"/>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86"/>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86"/>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86"/>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86"/>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86"/>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86"/>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86"/>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86"/>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86"/>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86"/>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86"/>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86"/>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86"/>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86"/>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86"/>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86"/>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86"/>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86"/>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86"/>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86"/>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86"/>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86"/>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86"/>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86"/>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86"/>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86"/>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86"/>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86"/>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86"/>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86"/>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86"/>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86"/>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86"/>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86"/>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86"/>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86"/>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86"/>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86"/>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86"/>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86"/>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86"/>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86"/>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86"/>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86"/>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86"/>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86"/>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86"/>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86"/>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86"/>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86"/>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86"/>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86"/>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86"/>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86"/>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86"/>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86"/>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86"/>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86"/>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86"/>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86"/>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86"/>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86"/>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86"/>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86"/>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86"/>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86"/>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86"/>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86"/>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86"/>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86"/>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86"/>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86"/>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86"/>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86"/>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86"/>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86"/>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86"/>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86"/>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86"/>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86"/>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86"/>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86"/>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86"/>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86"/>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86"/>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86"/>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86"/>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86"/>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86"/>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86"/>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86"/>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86"/>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86"/>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86"/>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86"/>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86"/>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86"/>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86"/>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86"/>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86"/>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86"/>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86"/>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86"/>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86"/>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86"/>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86"/>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86"/>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86"/>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86"/>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86"/>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86"/>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86"/>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86"/>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86"/>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86"/>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86"/>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86"/>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86"/>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86"/>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86"/>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86"/>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86"/>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86"/>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86"/>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86"/>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86"/>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86"/>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86"/>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86"/>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86"/>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86"/>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86"/>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86"/>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86"/>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86"/>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86"/>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86"/>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86"/>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86"/>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86"/>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86"/>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86"/>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86"/>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86"/>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86"/>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86"/>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86"/>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86"/>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86"/>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86"/>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86"/>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86"/>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86"/>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86"/>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86"/>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86"/>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86"/>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86"/>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86"/>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86"/>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86"/>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86"/>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86"/>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86"/>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86"/>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86"/>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86"/>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86"/>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86"/>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86"/>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86"/>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86"/>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86"/>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86"/>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86"/>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86"/>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86"/>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86"/>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86"/>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86"/>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86"/>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86"/>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86"/>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86"/>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86"/>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86"/>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86"/>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86"/>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86"/>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86"/>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86"/>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86"/>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86"/>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86"/>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86"/>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86"/>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86"/>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86"/>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86"/>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86"/>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86"/>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86"/>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86"/>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86"/>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86"/>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86"/>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86"/>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86"/>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86"/>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86"/>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86"/>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86"/>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86"/>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86"/>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86"/>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86"/>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86"/>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86"/>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86"/>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86"/>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86"/>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86"/>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86"/>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86"/>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86"/>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86"/>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86"/>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86"/>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86"/>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86"/>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86"/>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86"/>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86"/>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86"/>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86"/>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86"/>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86"/>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86"/>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86"/>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86"/>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86"/>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86"/>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86"/>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86"/>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86"/>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86"/>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86"/>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86"/>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86"/>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86"/>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86"/>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86"/>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86"/>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86"/>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86"/>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86"/>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86"/>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86"/>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86"/>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86"/>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86"/>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86"/>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86"/>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86"/>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86"/>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86"/>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86"/>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86"/>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86"/>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86"/>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86"/>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86"/>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86"/>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86"/>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86"/>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86"/>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86"/>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86"/>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86"/>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86"/>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86"/>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86"/>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86"/>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86"/>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86"/>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86"/>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86"/>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86"/>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86"/>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86"/>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86"/>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86"/>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86"/>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86"/>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86"/>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86"/>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86"/>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86"/>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86"/>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86"/>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86"/>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86"/>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86"/>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86"/>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86"/>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86"/>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86"/>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86"/>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86"/>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86"/>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86"/>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86"/>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86"/>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86"/>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86"/>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86"/>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86"/>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86"/>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86"/>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86"/>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86"/>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86"/>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86"/>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86"/>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86"/>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86"/>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86"/>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86"/>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86"/>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86"/>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86"/>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86"/>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86"/>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86"/>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86"/>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86"/>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86"/>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86"/>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86"/>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86"/>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86"/>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86"/>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86"/>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86"/>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86"/>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86"/>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86"/>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86"/>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86"/>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86"/>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86"/>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86"/>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86"/>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86"/>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86"/>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86"/>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86"/>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86"/>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86"/>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86"/>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86"/>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86"/>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86"/>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86"/>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86"/>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86"/>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86"/>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86"/>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86"/>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86"/>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86"/>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86"/>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86"/>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86"/>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86"/>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86"/>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86"/>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86"/>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86"/>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86"/>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86"/>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86"/>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86"/>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86"/>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86"/>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86"/>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86"/>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86"/>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86"/>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86"/>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86"/>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86"/>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86"/>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86"/>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86"/>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86"/>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86"/>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86"/>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86"/>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86"/>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86"/>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86"/>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86"/>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86"/>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86"/>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86"/>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86"/>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86"/>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86"/>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86"/>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86"/>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86"/>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86"/>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86"/>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86"/>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86"/>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86"/>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86"/>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86"/>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86"/>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86"/>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86"/>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86"/>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86"/>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86"/>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86"/>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86"/>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86"/>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86"/>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86"/>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86"/>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86"/>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86"/>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86"/>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86"/>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86"/>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86"/>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86"/>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86"/>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86"/>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86"/>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86"/>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86"/>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86"/>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86"/>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86"/>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86"/>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86"/>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86"/>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86"/>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86"/>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86"/>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86"/>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86"/>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86"/>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86"/>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86"/>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86"/>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86"/>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86"/>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86"/>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86"/>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86"/>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86"/>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86"/>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86"/>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86"/>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86"/>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86"/>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86"/>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86"/>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86"/>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86"/>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86"/>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86"/>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86"/>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86"/>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86"/>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86"/>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86"/>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86"/>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86"/>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86"/>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86"/>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86"/>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86"/>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86"/>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86"/>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86"/>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86"/>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86"/>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86"/>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86"/>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86"/>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86"/>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86"/>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86"/>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86"/>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86"/>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86"/>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86"/>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86"/>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86"/>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86"/>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86"/>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86"/>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86"/>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86"/>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86"/>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86"/>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86"/>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86"/>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86"/>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86"/>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86"/>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86"/>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86"/>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86"/>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86"/>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86"/>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86"/>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86"/>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86"/>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86"/>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86"/>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86"/>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86"/>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86"/>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86"/>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86"/>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86"/>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86"/>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86"/>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86"/>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86"/>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86"/>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86"/>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86"/>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86"/>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86"/>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86"/>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86"/>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86"/>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86"/>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86"/>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86"/>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86"/>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86"/>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86"/>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86"/>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86"/>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86"/>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86"/>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86"/>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86"/>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86"/>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86"/>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86"/>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86"/>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86"/>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86"/>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86"/>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86"/>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86"/>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86"/>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86"/>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86"/>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86"/>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86"/>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86"/>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86"/>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86"/>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86"/>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86"/>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86"/>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86"/>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86"/>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86"/>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86"/>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86"/>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86"/>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86"/>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86"/>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86"/>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86"/>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86"/>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86"/>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86"/>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86"/>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86"/>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86"/>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86"/>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86"/>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86"/>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86"/>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86"/>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86"/>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86"/>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86"/>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86"/>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86"/>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86"/>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86"/>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86"/>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86"/>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86"/>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86"/>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86"/>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86"/>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86"/>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86"/>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86"/>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86"/>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86"/>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86"/>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86"/>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86"/>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86"/>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86"/>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86"/>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86"/>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86"/>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86"/>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86"/>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86"/>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86"/>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86"/>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86"/>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86"/>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86"/>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86"/>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86"/>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86"/>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86"/>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86"/>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86"/>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86"/>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86"/>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86"/>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86"/>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86"/>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86"/>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86"/>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86"/>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86"/>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86"/>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86"/>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86"/>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86"/>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86"/>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86"/>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86"/>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86"/>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86"/>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86"/>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86"/>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86"/>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86"/>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86"/>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86"/>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86"/>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86"/>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86"/>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86"/>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86"/>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86"/>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86"/>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86"/>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86"/>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86"/>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86"/>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86"/>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86"/>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86"/>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86"/>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86"/>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86"/>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86"/>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86"/>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86"/>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86"/>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86"/>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86"/>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86"/>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86"/>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86"/>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86"/>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86"/>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86"/>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86"/>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86"/>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86"/>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86"/>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86"/>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86"/>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86"/>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86"/>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86"/>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86"/>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86"/>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86"/>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86"/>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86"/>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86"/>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86"/>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86"/>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86"/>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86"/>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86"/>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86"/>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86"/>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86"/>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86"/>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86"/>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86"/>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86"/>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86"/>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86"/>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86"/>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86"/>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86"/>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86"/>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86"/>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86"/>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86"/>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86"/>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86"/>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86"/>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86"/>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86"/>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86"/>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86"/>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86"/>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86"/>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86"/>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86"/>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86"/>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86"/>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86"/>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86"/>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86"/>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86"/>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86"/>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86"/>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86"/>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86"/>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86"/>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86"/>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86"/>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86"/>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86"/>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86"/>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86"/>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86"/>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86"/>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86"/>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86"/>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86"/>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86"/>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86"/>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86"/>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86"/>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86"/>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86"/>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86"/>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86"/>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86"/>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86"/>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86"/>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86"/>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86"/>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86"/>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86"/>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86"/>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86"/>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86"/>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86"/>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86"/>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86"/>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86"/>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86"/>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86"/>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86"/>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86"/>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86"/>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86"/>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86"/>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86"/>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86"/>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86"/>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86"/>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86"/>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86"/>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86"/>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86"/>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86"/>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86"/>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86"/>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86"/>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86"/>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86"/>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86"/>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86"/>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86"/>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86"/>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86"/>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86"/>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86"/>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86"/>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86"/>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86"/>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86"/>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86"/>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86"/>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86"/>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86"/>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86"/>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86"/>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86"/>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86"/>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86"/>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86"/>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86"/>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86"/>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86"/>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86"/>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86"/>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86"/>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86"/>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86"/>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86"/>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86"/>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86"/>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86"/>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86"/>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86"/>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86"/>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86"/>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86"/>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86"/>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86"/>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86"/>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86"/>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86"/>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86"/>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86"/>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86"/>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86"/>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86"/>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86"/>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86"/>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86"/>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86"/>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6"/>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86"/>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6"/>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86"/>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86"/>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86"/>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86"/>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86"/>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86"/>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86"/>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86"/>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86"/>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6"/>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86"/>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86"/>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86"/>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86"/>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86"/>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86"/>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86"/>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86"/>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86"/>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86"/>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86"/>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86"/>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86"/>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86"/>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86"/>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86"/>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86"/>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86"/>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86"/>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86"/>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86"/>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86"/>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86"/>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86"/>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86"/>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86"/>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86"/>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86"/>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86"/>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86"/>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86"/>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86"/>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86"/>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86"/>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86"/>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86"/>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86"/>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86"/>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86"/>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86"/>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86"/>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86"/>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86"/>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86"/>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86"/>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86"/>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86"/>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86"/>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86"/>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86"/>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86"/>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86"/>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86"/>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86"/>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86"/>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86"/>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86"/>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86"/>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86"/>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86"/>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86"/>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86"/>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86"/>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86"/>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86"/>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86"/>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86"/>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86"/>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86"/>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86"/>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86"/>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86"/>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86"/>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86"/>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86"/>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86"/>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86"/>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86"/>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86"/>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86"/>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86"/>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86"/>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86"/>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86"/>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86"/>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86"/>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86"/>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86"/>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86"/>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86"/>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86"/>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86"/>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86"/>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86"/>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86"/>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86"/>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86"/>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86"/>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86"/>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86"/>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86"/>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86"/>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86"/>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86"/>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86"/>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86"/>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86"/>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86"/>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86"/>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86"/>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86"/>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86"/>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86"/>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86"/>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86"/>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86"/>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86"/>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86"/>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86"/>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86"/>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86"/>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86"/>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86"/>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86"/>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86"/>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86"/>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86"/>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86"/>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86"/>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86"/>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86"/>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86"/>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86"/>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86"/>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86"/>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86"/>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86"/>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86"/>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86"/>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86"/>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86"/>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86"/>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86"/>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86"/>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86"/>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86"/>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86"/>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86"/>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86"/>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86"/>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86"/>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86"/>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86"/>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86"/>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86"/>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86"/>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86"/>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86"/>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86"/>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86"/>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86"/>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86"/>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86"/>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86"/>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86"/>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86"/>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86"/>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86"/>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86"/>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86"/>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86"/>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86"/>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86"/>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86"/>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86"/>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86"/>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86"/>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86"/>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86"/>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86"/>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86"/>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86"/>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86"/>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86"/>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86"/>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86"/>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86"/>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86"/>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86"/>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86"/>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86"/>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86"/>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86"/>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86"/>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86"/>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86"/>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86"/>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86"/>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86"/>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86"/>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86"/>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86"/>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86"/>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86"/>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86"/>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86"/>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86"/>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86"/>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86"/>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86"/>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86"/>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86"/>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86"/>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86"/>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86"/>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86"/>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86"/>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86"/>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86"/>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86"/>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86"/>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86"/>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86"/>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86"/>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86"/>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86"/>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86"/>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86"/>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86"/>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86"/>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86"/>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86"/>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86"/>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86"/>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86"/>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86"/>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86"/>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86"/>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86"/>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86"/>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86"/>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86"/>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86"/>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86"/>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86"/>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86"/>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86"/>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86"/>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86"/>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86"/>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86"/>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86"/>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86"/>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86"/>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86"/>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86"/>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86"/>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86"/>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86"/>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86"/>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86"/>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86"/>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86"/>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86"/>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86"/>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86"/>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86"/>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86"/>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86"/>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86"/>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86"/>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86"/>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86"/>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86"/>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86"/>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86"/>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86"/>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86"/>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86"/>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86"/>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86"/>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86"/>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86"/>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86"/>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86"/>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86"/>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86"/>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86"/>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86"/>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86"/>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86"/>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86"/>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86"/>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86"/>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86"/>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86"/>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86"/>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86"/>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86"/>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86"/>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86"/>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86"/>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86"/>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86"/>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86"/>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86"/>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86"/>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86"/>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86"/>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86"/>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86"/>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86"/>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86"/>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86"/>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86"/>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86"/>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86"/>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86"/>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86"/>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86"/>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86"/>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86"/>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86"/>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86"/>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86"/>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86"/>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86"/>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86"/>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86"/>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86"/>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86"/>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86"/>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86"/>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86"/>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86"/>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86"/>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86"/>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86"/>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86"/>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86"/>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86"/>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86"/>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86"/>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86"/>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86"/>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86"/>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86"/>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86"/>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86"/>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86"/>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86"/>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86"/>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86"/>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86"/>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86"/>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86"/>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86"/>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86"/>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86"/>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86"/>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86"/>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86"/>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86"/>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86"/>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86"/>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86"/>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86"/>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86"/>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86"/>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86"/>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86"/>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86"/>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86"/>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86"/>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86"/>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86"/>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86"/>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86"/>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86"/>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86"/>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86"/>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86"/>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86"/>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86"/>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86"/>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86"/>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86"/>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86"/>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86"/>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86"/>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86"/>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86"/>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86"/>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86"/>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86"/>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86"/>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86"/>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86"/>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86"/>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86"/>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86"/>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86"/>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86"/>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86"/>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86"/>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86"/>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86"/>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86"/>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86"/>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86"/>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86"/>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86"/>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86"/>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86"/>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86"/>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86"/>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86"/>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86"/>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86"/>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86"/>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86"/>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86"/>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86"/>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86"/>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86"/>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86"/>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86"/>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86"/>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86"/>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86"/>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86"/>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86"/>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86"/>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86"/>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86"/>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86"/>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86"/>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86"/>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86"/>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86"/>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86"/>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86"/>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86"/>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86"/>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86"/>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86"/>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86"/>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86"/>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86"/>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86"/>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86"/>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86"/>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86"/>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86"/>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86"/>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86"/>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86"/>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86"/>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86"/>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86"/>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86"/>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86"/>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86"/>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86"/>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86"/>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86"/>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86"/>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86"/>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86"/>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86"/>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86"/>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86"/>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86"/>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86"/>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86"/>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86"/>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86"/>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86"/>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86"/>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86"/>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86"/>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86"/>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86"/>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86"/>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86"/>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86"/>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86"/>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86"/>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86"/>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86"/>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86"/>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86"/>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86"/>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86"/>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86"/>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86"/>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86"/>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86"/>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86"/>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86"/>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86"/>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86"/>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86"/>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86"/>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86"/>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86"/>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86"/>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86"/>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86"/>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86"/>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86"/>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86"/>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86"/>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86"/>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86"/>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86"/>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86"/>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86"/>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86"/>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86"/>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86"/>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86"/>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86"/>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86"/>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86"/>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86"/>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86"/>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86"/>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86"/>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86"/>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86"/>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86"/>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86"/>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86"/>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86"/>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86"/>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86"/>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86"/>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86"/>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86"/>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86"/>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86"/>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86"/>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86"/>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86"/>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86"/>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86"/>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86"/>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86"/>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86"/>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86"/>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86"/>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86"/>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86"/>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86"/>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86"/>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86"/>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86"/>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86"/>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86"/>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86"/>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86"/>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86"/>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86"/>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86"/>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86"/>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86"/>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86"/>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86"/>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86"/>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86"/>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86"/>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86"/>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86"/>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86"/>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86"/>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86"/>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86"/>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86"/>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86"/>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86"/>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86"/>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86"/>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86"/>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86"/>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86"/>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86"/>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86"/>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86"/>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86"/>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86"/>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86"/>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86"/>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86"/>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86"/>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86"/>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86"/>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86"/>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86"/>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86"/>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86"/>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86"/>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86"/>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86"/>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86"/>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86"/>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86"/>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86"/>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86"/>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86"/>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86"/>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86"/>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86"/>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86"/>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86"/>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86"/>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86"/>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86"/>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86"/>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86"/>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86"/>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86"/>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86"/>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86"/>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86"/>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86"/>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86"/>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86"/>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86"/>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86"/>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86"/>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86"/>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86"/>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86"/>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86"/>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86"/>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86"/>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86"/>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86"/>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86"/>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86"/>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86"/>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86"/>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86"/>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86"/>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86"/>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86"/>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86"/>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86"/>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86"/>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86"/>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86"/>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86"/>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86"/>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86"/>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86"/>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86"/>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86"/>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86"/>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86"/>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86"/>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86"/>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86"/>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86"/>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86"/>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86"/>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86"/>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86"/>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86"/>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86"/>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86"/>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86"/>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86"/>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86"/>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86"/>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86"/>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86"/>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86"/>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86"/>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86"/>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86"/>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86"/>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86"/>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86"/>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86"/>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86"/>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86"/>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4" name="Google Shape;4024;p86"/>
          <p:cNvGrpSpPr/>
          <p:nvPr/>
        </p:nvGrpSpPr>
        <p:grpSpPr>
          <a:xfrm>
            <a:off x="5834043" y="994977"/>
            <a:ext cx="2590840" cy="1380235"/>
            <a:chOff x="233350" y="949250"/>
            <a:chExt cx="7137300" cy="3802300"/>
          </a:xfrm>
        </p:grpSpPr>
        <p:sp>
          <p:nvSpPr>
            <p:cNvPr id="4025" name="Google Shape;4025;p86"/>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86"/>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86"/>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86"/>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86"/>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86"/>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86"/>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86"/>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86"/>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86"/>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86"/>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86"/>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86"/>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86"/>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86"/>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86"/>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86"/>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86"/>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86"/>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86"/>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86"/>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86"/>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86"/>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86"/>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86"/>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86"/>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86"/>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86"/>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86"/>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86"/>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86"/>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86"/>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86"/>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86"/>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86"/>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86"/>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86"/>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86"/>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86"/>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86"/>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86"/>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86"/>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86"/>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86"/>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86"/>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86"/>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86"/>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86"/>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86"/>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86"/>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86"/>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6" name="Google Shape;4076;p86"/>
          <p:cNvGrpSpPr/>
          <p:nvPr/>
        </p:nvGrpSpPr>
        <p:grpSpPr>
          <a:xfrm>
            <a:off x="7648472" y="3039750"/>
            <a:ext cx="104231" cy="320340"/>
            <a:chOff x="7564426" y="3224343"/>
            <a:chExt cx="119985" cy="368801"/>
          </a:xfrm>
        </p:grpSpPr>
        <p:sp>
          <p:nvSpPr>
            <p:cNvPr id="4077" name="Google Shape;4077;p86"/>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86"/>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9" name="Google Shape;4079;p86"/>
          <p:cNvGrpSpPr/>
          <p:nvPr/>
        </p:nvGrpSpPr>
        <p:grpSpPr>
          <a:xfrm>
            <a:off x="7347961" y="3033852"/>
            <a:ext cx="189489" cy="332132"/>
            <a:chOff x="8370831" y="3202002"/>
            <a:chExt cx="218129" cy="382376"/>
          </a:xfrm>
        </p:grpSpPr>
        <p:sp>
          <p:nvSpPr>
            <p:cNvPr id="4080" name="Google Shape;4080;p86"/>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86"/>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2" name="Google Shape;4082;p86"/>
          <p:cNvGrpSpPr/>
          <p:nvPr/>
        </p:nvGrpSpPr>
        <p:grpSpPr>
          <a:xfrm>
            <a:off x="8071350" y="3444984"/>
            <a:ext cx="309429" cy="267000"/>
            <a:chOff x="6742064" y="3750480"/>
            <a:chExt cx="399315" cy="344560"/>
          </a:xfrm>
        </p:grpSpPr>
        <p:sp>
          <p:nvSpPr>
            <p:cNvPr id="4083" name="Google Shape;4083;p86"/>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6"/>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5" name="Google Shape;4085;p86"/>
          <p:cNvGrpSpPr/>
          <p:nvPr/>
        </p:nvGrpSpPr>
        <p:grpSpPr>
          <a:xfrm>
            <a:off x="7610369" y="3796031"/>
            <a:ext cx="180437" cy="281608"/>
            <a:chOff x="7248525" y="3739696"/>
            <a:chExt cx="230531" cy="359790"/>
          </a:xfrm>
        </p:grpSpPr>
        <p:sp>
          <p:nvSpPr>
            <p:cNvPr id="4086" name="Google Shape;4086;p86"/>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86"/>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8" name="Google Shape;4088;p86"/>
          <p:cNvGrpSpPr/>
          <p:nvPr/>
        </p:nvGrpSpPr>
        <p:grpSpPr>
          <a:xfrm>
            <a:off x="7856288" y="3439255"/>
            <a:ext cx="162896" cy="278710"/>
            <a:chOff x="7601242" y="3729267"/>
            <a:chExt cx="222566" cy="380803"/>
          </a:xfrm>
        </p:grpSpPr>
        <p:sp>
          <p:nvSpPr>
            <p:cNvPr id="4089" name="Google Shape;4089;p86"/>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86"/>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1" name="Google Shape;4091;p86"/>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2" name="Google Shape;4092;p86"/>
          <p:cNvGrpSpPr/>
          <p:nvPr/>
        </p:nvGrpSpPr>
        <p:grpSpPr>
          <a:xfrm>
            <a:off x="7345934" y="3440396"/>
            <a:ext cx="193543" cy="275990"/>
            <a:chOff x="8304647" y="3738687"/>
            <a:chExt cx="225076" cy="320956"/>
          </a:xfrm>
        </p:grpSpPr>
        <p:sp>
          <p:nvSpPr>
            <p:cNvPr id="4093" name="Google Shape;4093;p86"/>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86"/>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86"/>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6" name="Google Shape;4096;p86"/>
          <p:cNvGrpSpPr/>
          <p:nvPr/>
        </p:nvGrpSpPr>
        <p:grpSpPr>
          <a:xfrm>
            <a:off x="7618426" y="3440396"/>
            <a:ext cx="178492" cy="275990"/>
            <a:chOff x="8615101" y="3738687"/>
            <a:chExt cx="207573" cy="320956"/>
          </a:xfrm>
        </p:grpSpPr>
        <p:sp>
          <p:nvSpPr>
            <p:cNvPr id="4097" name="Google Shape;4097;p86"/>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86"/>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86"/>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0" name="Google Shape;4100;p86"/>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1" name="Google Shape;4101;p86"/>
          <p:cNvGrpSpPr/>
          <p:nvPr/>
        </p:nvGrpSpPr>
        <p:grpSpPr>
          <a:xfrm>
            <a:off x="6013131" y="3561884"/>
            <a:ext cx="557670" cy="511283"/>
            <a:chOff x="6015419" y="3716859"/>
            <a:chExt cx="557671" cy="511283"/>
          </a:xfrm>
        </p:grpSpPr>
        <p:sp>
          <p:nvSpPr>
            <p:cNvPr id="4102" name="Google Shape;4102;p86"/>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3" name="Google Shape;4103;p86"/>
            <p:cNvGrpSpPr/>
            <p:nvPr/>
          </p:nvGrpSpPr>
          <p:grpSpPr>
            <a:xfrm>
              <a:off x="6036094" y="3716980"/>
              <a:ext cx="529860" cy="510468"/>
              <a:chOff x="6036094" y="3716980"/>
              <a:chExt cx="529860" cy="510468"/>
            </a:xfrm>
          </p:grpSpPr>
          <p:sp>
            <p:nvSpPr>
              <p:cNvPr id="4104" name="Google Shape;4104;p86"/>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86"/>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86"/>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86"/>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86"/>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86"/>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86"/>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86"/>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86"/>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86"/>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14" name="Google Shape;4114;p86"/>
          <p:cNvGrpSpPr/>
          <p:nvPr/>
        </p:nvGrpSpPr>
        <p:grpSpPr>
          <a:xfrm>
            <a:off x="6642016" y="2918653"/>
            <a:ext cx="576302" cy="511871"/>
            <a:chOff x="6644304" y="3073628"/>
            <a:chExt cx="576302" cy="511871"/>
          </a:xfrm>
        </p:grpSpPr>
        <p:sp>
          <p:nvSpPr>
            <p:cNvPr id="4115" name="Google Shape;4115;p86"/>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6" name="Google Shape;4116;p86"/>
            <p:cNvGrpSpPr/>
            <p:nvPr/>
          </p:nvGrpSpPr>
          <p:grpSpPr>
            <a:xfrm>
              <a:off x="6712169" y="3085440"/>
              <a:ext cx="481622" cy="494913"/>
              <a:chOff x="6712169" y="3085440"/>
              <a:chExt cx="481622" cy="494913"/>
            </a:xfrm>
          </p:grpSpPr>
          <p:sp>
            <p:nvSpPr>
              <p:cNvPr id="4117" name="Google Shape;4117;p86"/>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86"/>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86"/>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86"/>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86"/>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2" name="Google Shape;4122;p86"/>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86"/>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86"/>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5" name="Google Shape;4125;p86"/>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6" name="Google Shape;4126;p86"/>
          <p:cNvGrpSpPr/>
          <p:nvPr/>
        </p:nvGrpSpPr>
        <p:grpSpPr>
          <a:xfrm>
            <a:off x="6649867" y="3561648"/>
            <a:ext cx="560631" cy="511352"/>
            <a:chOff x="6652154" y="3716623"/>
            <a:chExt cx="560631" cy="511352"/>
          </a:xfrm>
        </p:grpSpPr>
        <p:sp>
          <p:nvSpPr>
            <p:cNvPr id="4127" name="Google Shape;4127;p86"/>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8" name="Google Shape;4128;p86"/>
            <p:cNvGrpSpPr/>
            <p:nvPr/>
          </p:nvGrpSpPr>
          <p:grpSpPr>
            <a:xfrm>
              <a:off x="6669657" y="3716715"/>
              <a:ext cx="466779" cy="464290"/>
              <a:chOff x="6669657" y="3716715"/>
              <a:chExt cx="466779" cy="464290"/>
            </a:xfrm>
          </p:grpSpPr>
          <p:sp>
            <p:nvSpPr>
              <p:cNvPr id="4129" name="Google Shape;4129;p86"/>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86"/>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86"/>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86"/>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86"/>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86"/>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86"/>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86"/>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86"/>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86"/>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86"/>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86"/>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86"/>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42" name="Google Shape;4142;p86"/>
          <p:cNvGrpSpPr/>
          <p:nvPr/>
        </p:nvGrpSpPr>
        <p:grpSpPr>
          <a:xfrm>
            <a:off x="7843958" y="3843056"/>
            <a:ext cx="187557" cy="187557"/>
            <a:chOff x="8565775" y="671075"/>
            <a:chExt cx="441000" cy="441000"/>
          </a:xfrm>
        </p:grpSpPr>
        <p:sp>
          <p:nvSpPr>
            <p:cNvPr id="4143" name="Google Shape;4143;p86"/>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86"/>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5" name="Google Shape;4145;p86"/>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86"/>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7" name="Google Shape;4147;p86"/>
          <p:cNvGrpSpPr/>
          <p:nvPr/>
        </p:nvGrpSpPr>
        <p:grpSpPr>
          <a:xfrm>
            <a:off x="5997813" y="2921275"/>
            <a:ext cx="587871" cy="512373"/>
            <a:chOff x="6000100" y="3076250"/>
            <a:chExt cx="587871" cy="512373"/>
          </a:xfrm>
        </p:grpSpPr>
        <p:sp>
          <p:nvSpPr>
            <p:cNvPr id="4148" name="Google Shape;4148;p86"/>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9" name="Google Shape;4149;p86"/>
            <p:cNvGrpSpPr/>
            <p:nvPr/>
          </p:nvGrpSpPr>
          <p:grpSpPr>
            <a:xfrm>
              <a:off x="6031360" y="3076713"/>
              <a:ext cx="539107" cy="480965"/>
              <a:chOff x="6031360" y="3076713"/>
              <a:chExt cx="539107" cy="480965"/>
            </a:xfrm>
          </p:grpSpPr>
          <p:sp>
            <p:nvSpPr>
              <p:cNvPr id="4150" name="Google Shape;4150;p86"/>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86"/>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86"/>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86"/>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86"/>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86"/>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86"/>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57" name="Google Shape;4157;p86"/>
          <p:cNvGrpSpPr/>
          <p:nvPr/>
        </p:nvGrpSpPr>
        <p:grpSpPr>
          <a:xfrm>
            <a:off x="3416804" y="902588"/>
            <a:ext cx="2310381" cy="1488888"/>
            <a:chOff x="229225" y="549050"/>
            <a:chExt cx="7161750" cy="4615275"/>
          </a:xfrm>
        </p:grpSpPr>
        <p:sp>
          <p:nvSpPr>
            <p:cNvPr id="4158" name="Google Shape;4158;p86"/>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86"/>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86"/>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86"/>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86"/>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86"/>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86"/>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86"/>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86"/>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86"/>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6"/>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86"/>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86"/>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6"/>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86"/>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86"/>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86"/>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86"/>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86"/>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6"/>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6"/>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6"/>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86"/>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86"/>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86"/>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86"/>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86"/>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86"/>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86"/>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86"/>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86"/>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86"/>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86"/>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86"/>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86"/>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86"/>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86"/>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86"/>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86"/>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86"/>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86"/>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86"/>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86"/>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86"/>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86"/>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6"/>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86"/>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86"/>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6"/>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86"/>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86"/>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86"/>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86"/>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86"/>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86"/>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86"/>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86"/>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86"/>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86"/>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86"/>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86"/>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86"/>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86"/>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86"/>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86"/>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86"/>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86"/>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86"/>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86"/>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86"/>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86"/>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86"/>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86"/>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86"/>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86"/>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86"/>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86"/>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86"/>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86"/>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86"/>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86"/>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86"/>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86"/>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86"/>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86"/>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86"/>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86"/>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86"/>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86"/>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86"/>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86"/>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86"/>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86"/>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86"/>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86"/>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86"/>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86"/>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86"/>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86"/>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86"/>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86"/>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86"/>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86"/>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6"/>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86"/>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86"/>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86"/>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86"/>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86"/>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86"/>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86"/>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86"/>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86"/>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86"/>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86"/>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86"/>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86"/>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5" name="Google Shape;4275;p86"/>
          <p:cNvGrpSpPr/>
          <p:nvPr/>
        </p:nvGrpSpPr>
        <p:grpSpPr>
          <a:xfrm>
            <a:off x="3514722" y="2832485"/>
            <a:ext cx="2310282" cy="1374222"/>
            <a:chOff x="238125" y="732525"/>
            <a:chExt cx="7130500" cy="4241425"/>
          </a:xfrm>
        </p:grpSpPr>
        <p:sp>
          <p:nvSpPr>
            <p:cNvPr id="4276" name="Google Shape;4276;p86"/>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86"/>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86"/>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86"/>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86"/>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86"/>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86"/>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86"/>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86"/>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86"/>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86"/>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86"/>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86"/>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86"/>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86"/>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86"/>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86"/>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86"/>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86"/>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86"/>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6"/>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86"/>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86"/>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86"/>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86"/>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6"/>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6"/>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86"/>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86"/>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86"/>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86"/>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86"/>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86"/>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86"/>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86"/>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86"/>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86"/>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86"/>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86"/>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86"/>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86"/>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86"/>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86"/>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86"/>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86"/>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86"/>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86"/>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86"/>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86"/>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86"/>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86"/>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86"/>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86"/>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86"/>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86"/>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86"/>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86"/>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86"/>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86"/>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86"/>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86"/>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86"/>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86"/>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86"/>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86"/>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86"/>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86"/>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86"/>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86"/>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86"/>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86"/>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86"/>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6"/>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86"/>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86"/>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86"/>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86"/>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86"/>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86"/>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86"/>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86"/>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86"/>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86"/>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86"/>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86"/>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86"/>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86"/>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86"/>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86"/>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86"/>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86"/>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6"/>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86"/>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86"/>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86"/>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86"/>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6"/>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6"/>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86"/>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86"/>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86"/>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86"/>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86"/>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86"/>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86"/>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86"/>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86"/>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86"/>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86"/>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86"/>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86"/>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86"/>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86"/>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86"/>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393"/>
        <p:cNvGrpSpPr/>
        <p:nvPr/>
      </p:nvGrpSpPr>
      <p:grpSpPr>
        <a:xfrm>
          <a:off x="0" y="0"/>
          <a:ext cx="0" cy="0"/>
          <a:chOff x="0" y="0"/>
          <a:chExt cx="0" cy="0"/>
        </a:xfrm>
      </p:grpSpPr>
      <p:grpSp>
        <p:nvGrpSpPr>
          <p:cNvPr id="4394" name="Google Shape;4394;p87"/>
          <p:cNvGrpSpPr/>
          <p:nvPr/>
        </p:nvGrpSpPr>
        <p:grpSpPr>
          <a:xfrm>
            <a:off x="729274" y="969771"/>
            <a:ext cx="2507799" cy="206239"/>
            <a:chOff x="106648" y="895722"/>
            <a:chExt cx="4481413" cy="374300"/>
          </a:xfrm>
        </p:grpSpPr>
        <p:grpSp>
          <p:nvGrpSpPr>
            <p:cNvPr id="4395" name="Google Shape;4395;p87"/>
            <p:cNvGrpSpPr/>
            <p:nvPr/>
          </p:nvGrpSpPr>
          <p:grpSpPr>
            <a:xfrm>
              <a:off x="2233276" y="895722"/>
              <a:ext cx="1082667" cy="223591"/>
              <a:chOff x="4808316" y="2800065"/>
              <a:chExt cx="1999386" cy="412910"/>
            </a:xfrm>
          </p:grpSpPr>
          <p:sp>
            <p:nvSpPr>
              <p:cNvPr id="4396" name="Google Shape;4396;p87"/>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7" name="Google Shape;4397;p87"/>
              <p:cNvGrpSpPr/>
              <p:nvPr/>
            </p:nvGrpSpPr>
            <p:grpSpPr>
              <a:xfrm>
                <a:off x="4808316" y="2800065"/>
                <a:ext cx="92400" cy="411825"/>
                <a:chOff x="845575" y="2563700"/>
                <a:chExt cx="92400" cy="411825"/>
              </a:xfrm>
            </p:grpSpPr>
            <p:cxnSp>
              <p:nvCxnSpPr>
                <p:cNvPr id="4398" name="Google Shape;4398;p87"/>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399" name="Google Shape;4399;p87"/>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00" name="Google Shape;4400;p87"/>
            <p:cNvGrpSpPr/>
            <p:nvPr/>
          </p:nvGrpSpPr>
          <p:grpSpPr>
            <a:xfrm>
              <a:off x="106648" y="895722"/>
              <a:ext cx="1088401" cy="223591"/>
              <a:chOff x="881025" y="2800065"/>
              <a:chExt cx="2009975" cy="412910"/>
            </a:xfrm>
          </p:grpSpPr>
          <p:sp>
            <p:nvSpPr>
              <p:cNvPr id="4401" name="Google Shape;4401;p87"/>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2" name="Google Shape;4402;p87"/>
              <p:cNvGrpSpPr/>
              <p:nvPr/>
            </p:nvGrpSpPr>
            <p:grpSpPr>
              <a:xfrm>
                <a:off x="881025" y="2800065"/>
                <a:ext cx="92400" cy="411825"/>
                <a:chOff x="845575" y="2563700"/>
                <a:chExt cx="92400" cy="411825"/>
              </a:xfrm>
            </p:grpSpPr>
            <p:cxnSp>
              <p:nvCxnSpPr>
                <p:cNvPr id="4403" name="Google Shape;4403;p87"/>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04" name="Google Shape;4404;p87"/>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05" name="Google Shape;4405;p87"/>
            <p:cNvGrpSpPr/>
            <p:nvPr/>
          </p:nvGrpSpPr>
          <p:grpSpPr>
            <a:xfrm>
              <a:off x="1172346" y="1047018"/>
              <a:ext cx="1083151" cy="223003"/>
              <a:chOff x="2849073" y="3079467"/>
              <a:chExt cx="2000279" cy="411825"/>
            </a:xfrm>
          </p:grpSpPr>
          <p:sp>
            <p:nvSpPr>
              <p:cNvPr id="4406" name="Google Shape;4406;p87"/>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7" name="Google Shape;4407;p87"/>
              <p:cNvGrpSpPr/>
              <p:nvPr/>
            </p:nvGrpSpPr>
            <p:grpSpPr>
              <a:xfrm rot="10800000">
                <a:off x="2849073" y="3079467"/>
                <a:ext cx="92400" cy="411825"/>
                <a:chOff x="2070100" y="2563700"/>
                <a:chExt cx="92400" cy="411825"/>
              </a:xfrm>
            </p:grpSpPr>
            <p:cxnSp>
              <p:nvCxnSpPr>
                <p:cNvPr id="4408" name="Google Shape;4408;p87"/>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09" name="Google Shape;4409;p87"/>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10" name="Google Shape;4410;p87"/>
            <p:cNvGrpSpPr/>
            <p:nvPr/>
          </p:nvGrpSpPr>
          <p:grpSpPr>
            <a:xfrm>
              <a:off x="3290132" y="1047018"/>
              <a:ext cx="1297929" cy="223003"/>
              <a:chOff x="6760035" y="3079467"/>
              <a:chExt cx="2396914" cy="411825"/>
            </a:xfrm>
          </p:grpSpPr>
          <p:sp>
            <p:nvSpPr>
              <p:cNvPr id="4411" name="Google Shape;4411;p87"/>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2" name="Google Shape;4412;p87"/>
              <p:cNvGrpSpPr/>
              <p:nvPr/>
            </p:nvGrpSpPr>
            <p:grpSpPr>
              <a:xfrm rot="10800000">
                <a:off x="6760035" y="3079467"/>
                <a:ext cx="92400" cy="411825"/>
                <a:chOff x="2070100" y="2563700"/>
                <a:chExt cx="92400" cy="411825"/>
              </a:xfrm>
            </p:grpSpPr>
            <p:cxnSp>
              <p:nvCxnSpPr>
                <p:cNvPr id="4413" name="Google Shape;4413;p87"/>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14" name="Google Shape;4414;p87"/>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15" name="Google Shape;4415;p87"/>
          <p:cNvGrpSpPr/>
          <p:nvPr/>
        </p:nvGrpSpPr>
        <p:grpSpPr>
          <a:xfrm>
            <a:off x="2147036" y="3369142"/>
            <a:ext cx="1086701" cy="799429"/>
            <a:chOff x="2183288" y="3555572"/>
            <a:chExt cx="1136241" cy="835873"/>
          </a:xfrm>
        </p:grpSpPr>
        <p:sp>
          <p:nvSpPr>
            <p:cNvPr id="4416" name="Google Shape;4416;p87"/>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7" name="Google Shape;4417;p87"/>
            <p:cNvGrpSpPr/>
            <p:nvPr/>
          </p:nvGrpSpPr>
          <p:grpSpPr>
            <a:xfrm>
              <a:off x="2205895" y="3637269"/>
              <a:ext cx="1089848" cy="724993"/>
              <a:chOff x="2205895" y="3637269"/>
              <a:chExt cx="1089848" cy="724993"/>
            </a:xfrm>
          </p:grpSpPr>
          <p:sp>
            <p:nvSpPr>
              <p:cNvPr id="4418" name="Google Shape;4418;p87"/>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87"/>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87"/>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87"/>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87"/>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87"/>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4" name="Google Shape;4424;p87"/>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25" name="Google Shape;4425;p87"/>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26" name="Google Shape;4426;p87"/>
            <p:cNvGrpSpPr/>
            <p:nvPr/>
          </p:nvGrpSpPr>
          <p:grpSpPr>
            <a:xfrm>
              <a:off x="3173850" y="3779426"/>
              <a:ext cx="145679" cy="70048"/>
              <a:chOff x="3173850" y="3779426"/>
              <a:chExt cx="145679" cy="70048"/>
            </a:xfrm>
          </p:grpSpPr>
          <p:cxnSp>
            <p:nvCxnSpPr>
              <p:cNvPr id="4427" name="Google Shape;4427;p87"/>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428" name="Google Shape;4428;p87"/>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9" name="Google Shape;4429;p87"/>
            <p:cNvGrpSpPr/>
            <p:nvPr/>
          </p:nvGrpSpPr>
          <p:grpSpPr>
            <a:xfrm>
              <a:off x="2183288" y="4139483"/>
              <a:ext cx="145133" cy="70048"/>
              <a:chOff x="2183288" y="4139483"/>
              <a:chExt cx="145133" cy="70048"/>
            </a:xfrm>
          </p:grpSpPr>
          <p:cxnSp>
            <p:nvCxnSpPr>
              <p:cNvPr id="4430" name="Google Shape;4430;p87"/>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431" name="Google Shape;4431;p87"/>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2" name="Google Shape;4432;p87"/>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33" name="Google Shape;4433;p87"/>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34" name="Google Shape;4434;p87"/>
            <p:cNvGrpSpPr/>
            <p:nvPr/>
          </p:nvGrpSpPr>
          <p:grpSpPr>
            <a:xfrm>
              <a:off x="2943836" y="4268886"/>
              <a:ext cx="60717" cy="122559"/>
              <a:chOff x="2943836" y="4268886"/>
              <a:chExt cx="60717" cy="122559"/>
            </a:xfrm>
          </p:grpSpPr>
          <p:sp>
            <p:nvSpPr>
              <p:cNvPr id="4435" name="Google Shape;4435;p87"/>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36" name="Google Shape;4436;p87"/>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437" name="Google Shape;4437;p87"/>
          <p:cNvGrpSpPr/>
          <p:nvPr/>
        </p:nvGrpSpPr>
        <p:grpSpPr>
          <a:xfrm>
            <a:off x="3409981" y="1290142"/>
            <a:ext cx="1675870" cy="758251"/>
            <a:chOff x="3530532" y="1496185"/>
            <a:chExt cx="1562000" cy="706730"/>
          </a:xfrm>
        </p:grpSpPr>
        <p:cxnSp>
          <p:nvCxnSpPr>
            <p:cNvPr id="4438" name="Google Shape;4438;p87"/>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439" name="Google Shape;4439;p87"/>
            <p:cNvGrpSpPr/>
            <p:nvPr/>
          </p:nvGrpSpPr>
          <p:grpSpPr>
            <a:xfrm>
              <a:off x="3530532" y="1496185"/>
              <a:ext cx="323430" cy="463587"/>
              <a:chOff x="3530532" y="1496185"/>
              <a:chExt cx="323430" cy="463587"/>
            </a:xfrm>
          </p:grpSpPr>
          <p:grpSp>
            <p:nvGrpSpPr>
              <p:cNvPr id="4440" name="Google Shape;4440;p87"/>
              <p:cNvGrpSpPr/>
              <p:nvPr/>
            </p:nvGrpSpPr>
            <p:grpSpPr>
              <a:xfrm>
                <a:off x="3567462" y="1496185"/>
                <a:ext cx="286500" cy="361376"/>
                <a:chOff x="3567462" y="1496185"/>
                <a:chExt cx="286500" cy="361376"/>
              </a:xfrm>
            </p:grpSpPr>
            <p:cxnSp>
              <p:nvCxnSpPr>
                <p:cNvPr id="4441" name="Google Shape;4441;p87"/>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442" name="Google Shape;4442;p87"/>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3" name="Google Shape;4443;p87"/>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4" name="Google Shape;4444;p87"/>
            <p:cNvGrpSpPr/>
            <p:nvPr/>
          </p:nvGrpSpPr>
          <p:grpSpPr>
            <a:xfrm>
              <a:off x="3891569" y="1779209"/>
              <a:ext cx="323945" cy="423706"/>
              <a:chOff x="3891569" y="1779209"/>
              <a:chExt cx="323945" cy="423706"/>
            </a:xfrm>
          </p:grpSpPr>
          <p:grpSp>
            <p:nvGrpSpPr>
              <p:cNvPr id="4445" name="Google Shape;4445;p87"/>
              <p:cNvGrpSpPr/>
              <p:nvPr/>
            </p:nvGrpSpPr>
            <p:grpSpPr>
              <a:xfrm>
                <a:off x="3929014" y="1881638"/>
                <a:ext cx="286500" cy="321278"/>
                <a:chOff x="3929014" y="1881638"/>
                <a:chExt cx="286500" cy="321278"/>
              </a:xfrm>
            </p:grpSpPr>
            <p:cxnSp>
              <p:nvCxnSpPr>
                <p:cNvPr id="4446" name="Google Shape;4446;p87"/>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447" name="Google Shape;4447;p87"/>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8" name="Google Shape;4448;p87"/>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9" name="Google Shape;4449;p87"/>
            <p:cNvGrpSpPr/>
            <p:nvPr/>
          </p:nvGrpSpPr>
          <p:grpSpPr>
            <a:xfrm>
              <a:off x="4252606" y="1496185"/>
              <a:ext cx="324721" cy="463587"/>
              <a:chOff x="4252606" y="1496185"/>
              <a:chExt cx="324721" cy="463587"/>
            </a:xfrm>
          </p:grpSpPr>
          <p:grpSp>
            <p:nvGrpSpPr>
              <p:cNvPr id="4450" name="Google Shape;4450;p87"/>
              <p:cNvGrpSpPr/>
              <p:nvPr/>
            </p:nvGrpSpPr>
            <p:grpSpPr>
              <a:xfrm>
                <a:off x="4290828" y="1496185"/>
                <a:ext cx="286500" cy="361376"/>
                <a:chOff x="4290828" y="1496185"/>
                <a:chExt cx="286500" cy="361376"/>
              </a:xfrm>
            </p:grpSpPr>
            <p:cxnSp>
              <p:nvCxnSpPr>
                <p:cNvPr id="4451" name="Google Shape;4451;p87"/>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452" name="Google Shape;4452;p87"/>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3" name="Google Shape;4453;p87"/>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87"/>
            <p:cNvGrpSpPr/>
            <p:nvPr/>
          </p:nvGrpSpPr>
          <p:grpSpPr>
            <a:xfrm>
              <a:off x="4613643" y="1763716"/>
              <a:ext cx="325308" cy="439200"/>
              <a:chOff x="4613643" y="1763716"/>
              <a:chExt cx="325308" cy="439200"/>
            </a:xfrm>
          </p:grpSpPr>
          <p:grpSp>
            <p:nvGrpSpPr>
              <p:cNvPr id="4455" name="Google Shape;4455;p87"/>
              <p:cNvGrpSpPr/>
              <p:nvPr/>
            </p:nvGrpSpPr>
            <p:grpSpPr>
              <a:xfrm>
                <a:off x="4652451" y="1879538"/>
                <a:ext cx="286500" cy="323378"/>
                <a:chOff x="4652451" y="1879538"/>
                <a:chExt cx="286500" cy="323378"/>
              </a:xfrm>
            </p:grpSpPr>
            <p:cxnSp>
              <p:nvCxnSpPr>
                <p:cNvPr id="4456" name="Google Shape;4456;p87"/>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457" name="Google Shape;4457;p87"/>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8" name="Google Shape;4458;p87"/>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9" name="Google Shape;4459;p87"/>
          <p:cNvGrpSpPr/>
          <p:nvPr/>
        </p:nvGrpSpPr>
        <p:grpSpPr>
          <a:xfrm>
            <a:off x="3421841" y="2143768"/>
            <a:ext cx="1652173" cy="391517"/>
            <a:chOff x="3512551" y="2358270"/>
            <a:chExt cx="1597383" cy="378533"/>
          </a:xfrm>
        </p:grpSpPr>
        <p:cxnSp>
          <p:nvCxnSpPr>
            <p:cNvPr id="4460" name="Google Shape;4460;p87"/>
            <p:cNvCxnSpPr>
              <a:stCxn id="4461" idx="6"/>
              <a:endCxn id="4462"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463" name="Google Shape;4463;p87"/>
            <p:cNvGrpSpPr/>
            <p:nvPr/>
          </p:nvGrpSpPr>
          <p:grpSpPr>
            <a:xfrm>
              <a:off x="3512551" y="2358270"/>
              <a:ext cx="225647" cy="307714"/>
              <a:chOff x="2182679" y="2004714"/>
              <a:chExt cx="792300" cy="1080458"/>
            </a:xfrm>
          </p:grpSpPr>
          <p:cxnSp>
            <p:nvCxnSpPr>
              <p:cNvPr id="4464" name="Google Shape;4464;p87"/>
              <p:cNvCxnSpPr>
                <a:stCxn id="4465"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461" name="Google Shape;4461;p87"/>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7"/>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6" name="Google Shape;4466;p87"/>
            <p:cNvGrpSpPr/>
            <p:nvPr/>
          </p:nvGrpSpPr>
          <p:grpSpPr>
            <a:xfrm>
              <a:off x="3969644" y="2440153"/>
              <a:ext cx="225853" cy="296651"/>
              <a:chOff x="3775710" y="1729289"/>
              <a:chExt cx="136500" cy="179289"/>
            </a:xfrm>
          </p:grpSpPr>
          <p:cxnSp>
            <p:nvCxnSpPr>
              <p:cNvPr id="4467" name="Google Shape;4467;p87"/>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468" name="Google Shape;4468;p87"/>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87"/>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0" name="Google Shape;4470;p87"/>
            <p:cNvGrpSpPr/>
            <p:nvPr/>
          </p:nvGrpSpPr>
          <p:grpSpPr>
            <a:xfrm>
              <a:off x="4427051" y="2358270"/>
              <a:ext cx="225647" cy="307714"/>
              <a:chOff x="5393704" y="2004714"/>
              <a:chExt cx="792300" cy="1080458"/>
            </a:xfrm>
          </p:grpSpPr>
          <p:cxnSp>
            <p:nvCxnSpPr>
              <p:cNvPr id="4471" name="Google Shape;4471;p87"/>
              <p:cNvCxnSpPr>
                <a:stCxn id="4472"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473" name="Google Shape;4473;p87"/>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87"/>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4" name="Google Shape;4474;p87"/>
            <p:cNvGrpSpPr/>
            <p:nvPr/>
          </p:nvGrpSpPr>
          <p:grpSpPr>
            <a:xfrm>
              <a:off x="4884287" y="2440252"/>
              <a:ext cx="225647" cy="296532"/>
              <a:chOff x="6999166" y="2292572"/>
              <a:chExt cx="792300" cy="1041192"/>
            </a:xfrm>
          </p:grpSpPr>
          <p:cxnSp>
            <p:nvCxnSpPr>
              <p:cNvPr id="4475" name="Google Shape;4475;p87"/>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462" name="Google Shape;4462;p87"/>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87"/>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7" name="Google Shape;4477;p87"/>
          <p:cNvGrpSpPr/>
          <p:nvPr/>
        </p:nvGrpSpPr>
        <p:grpSpPr>
          <a:xfrm>
            <a:off x="6842649" y="979967"/>
            <a:ext cx="1581844" cy="732818"/>
            <a:chOff x="634175" y="2986275"/>
            <a:chExt cx="3147949" cy="1458344"/>
          </a:xfrm>
        </p:grpSpPr>
        <p:cxnSp>
          <p:nvCxnSpPr>
            <p:cNvPr id="4478" name="Google Shape;4478;p87"/>
            <p:cNvCxnSpPr>
              <a:stCxn id="4479" idx="4"/>
              <a:endCxn id="4480"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481" name="Google Shape;4481;p87"/>
            <p:cNvCxnSpPr>
              <a:stCxn id="4480" idx="0"/>
              <a:endCxn id="4482"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483" name="Google Shape;4483;p87"/>
            <p:cNvCxnSpPr>
              <a:stCxn id="4482" idx="4"/>
              <a:endCxn id="4484"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485" name="Google Shape;4485;p87"/>
            <p:cNvCxnSpPr>
              <a:stCxn id="4484" idx="0"/>
              <a:endCxn id="4486"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486" name="Google Shape;4486;p87"/>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482" name="Google Shape;4482;p87"/>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479" name="Google Shape;4479;p87"/>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484" name="Google Shape;4484;p87"/>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480" name="Google Shape;4480;p87"/>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487" name="Google Shape;4487;p87"/>
          <p:cNvGrpSpPr/>
          <p:nvPr/>
        </p:nvGrpSpPr>
        <p:grpSpPr>
          <a:xfrm>
            <a:off x="3410364" y="2674277"/>
            <a:ext cx="1675128" cy="313674"/>
            <a:chOff x="998425" y="1182125"/>
            <a:chExt cx="1065400" cy="199500"/>
          </a:xfrm>
        </p:grpSpPr>
        <p:sp>
          <p:nvSpPr>
            <p:cNvPr id="4488" name="Google Shape;4488;p87"/>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87"/>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87"/>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87"/>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87"/>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87"/>
          <p:cNvGrpSpPr/>
          <p:nvPr/>
        </p:nvGrpSpPr>
        <p:grpSpPr>
          <a:xfrm>
            <a:off x="3410363" y="3630244"/>
            <a:ext cx="1675129" cy="525345"/>
            <a:chOff x="5194708" y="3484366"/>
            <a:chExt cx="3148148" cy="987304"/>
          </a:xfrm>
        </p:grpSpPr>
        <p:grpSp>
          <p:nvGrpSpPr>
            <p:cNvPr id="4494" name="Google Shape;4494;p87"/>
            <p:cNvGrpSpPr/>
            <p:nvPr/>
          </p:nvGrpSpPr>
          <p:grpSpPr>
            <a:xfrm>
              <a:off x="7531521" y="3484366"/>
              <a:ext cx="811335" cy="987304"/>
              <a:chOff x="3379425" y="1617275"/>
              <a:chExt cx="1090650" cy="1327200"/>
            </a:xfrm>
          </p:grpSpPr>
          <p:sp>
            <p:nvSpPr>
              <p:cNvPr id="4495" name="Google Shape;4495;p87"/>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87"/>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87"/>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8" name="Google Shape;4498;p87"/>
            <p:cNvGrpSpPr/>
            <p:nvPr/>
          </p:nvGrpSpPr>
          <p:grpSpPr>
            <a:xfrm>
              <a:off x="6752546" y="3484366"/>
              <a:ext cx="811428" cy="987304"/>
              <a:chOff x="2332275" y="1617275"/>
              <a:chExt cx="1090775" cy="1327200"/>
            </a:xfrm>
          </p:grpSpPr>
          <p:sp>
            <p:nvSpPr>
              <p:cNvPr id="4499" name="Google Shape;4499;p87"/>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87"/>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87"/>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2" name="Google Shape;4502;p87"/>
            <p:cNvGrpSpPr/>
            <p:nvPr/>
          </p:nvGrpSpPr>
          <p:grpSpPr>
            <a:xfrm>
              <a:off x="5973664" y="3484366"/>
              <a:ext cx="811335" cy="987304"/>
              <a:chOff x="1285250" y="1617275"/>
              <a:chExt cx="1090650" cy="1327200"/>
            </a:xfrm>
          </p:grpSpPr>
          <p:sp>
            <p:nvSpPr>
              <p:cNvPr id="4503" name="Google Shape;4503;p87"/>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87"/>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87"/>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6" name="Google Shape;4506;p87"/>
            <p:cNvGrpSpPr/>
            <p:nvPr/>
          </p:nvGrpSpPr>
          <p:grpSpPr>
            <a:xfrm>
              <a:off x="5194708" y="3484366"/>
              <a:ext cx="811409" cy="987304"/>
              <a:chOff x="238125" y="1617275"/>
              <a:chExt cx="1090750" cy="1327200"/>
            </a:xfrm>
          </p:grpSpPr>
          <p:sp>
            <p:nvSpPr>
              <p:cNvPr id="4507" name="Google Shape;4507;p87"/>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87"/>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87"/>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10" name="Google Shape;4510;p87"/>
          <p:cNvGrpSpPr/>
          <p:nvPr/>
        </p:nvGrpSpPr>
        <p:grpSpPr>
          <a:xfrm>
            <a:off x="6844048" y="2276133"/>
            <a:ext cx="1579046" cy="522230"/>
            <a:chOff x="6853641" y="2534077"/>
            <a:chExt cx="1515545" cy="501229"/>
          </a:xfrm>
        </p:grpSpPr>
        <p:grpSp>
          <p:nvGrpSpPr>
            <p:cNvPr id="4511" name="Google Shape;4511;p87"/>
            <p:cNvGrpSpPr/>
            <p:nvPr/>
          </p:nvGrpSpPr>
          <p:grpSpPr>
            <a:xfrm>
              <a:off x="6853641" y="2618923"/>
              <a:ext cx="1515545" cy="324556"/>
              <a:chOff x="6853641" y="2618923"/>
              <a:chExt cx="1515545" cy="324556"/>
            </a:xfrm>
          </p:grpSpPr>
          <p:sp>
            <p:nvSpPr>
              <p:cNvPr id="4512" name="Google Shape;4512;p87"/>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87"/>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87"/>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87"/>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87"/>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7" name="Google Shape;4517;p87"/>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87"/>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87"/>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87"/>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7"/>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2" name="Google Shape;4522;p87"/>
          <p:cNvGrpSpPr/>
          <p:nvPr/>
        </p:nvGrpSpPr>
        <p:grpSpPr>
          <a:xfrm>
            <a:off x="3438940" y="3151173"/>
            <a:ext cx="1617976" cy="346616"/>
            <a:chOff x="1808063" y="4294338"/>
            <a:chExt cx="3370782" cy="721817"/>
          </a:xfrm>
        </p:grpSpPr>
        <p:sp>
          <p:nvSpPr>
            <p:cNvPr id="4523" name="Google Shape;4523;p87"/>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7"/>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87"/>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87"/>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87"/>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7"/>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87"/>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87"/>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87"/>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87"/>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3" name="Google Shape;4533;p87"/>
          <p:cNvGrpSpPr/>
          <p:nvPr/>
        </p:nvGrpSpPr>
        <p:grpSpPr>
          <a:xfrm>
            <a:off x="5264936" y="3817923"/>
            <a:ext cx="1417067" cy="350605"/>
            <a:chOff x="4234950" y="2101012"/>
            <a:chExt cx="4219974" cy="1044090"/>
          </a:xfrm>
        </p:grpSpPr>
        <p:sp>
          <p:nvSpPr>
            <p:cNvPr id="4534" name="Google Shape;4534;p87"/>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87"/>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87"/>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87"/>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87"/>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87"/>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87"/>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87"/>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87"/>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7"/>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87"/>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87"/>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87"/>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87"/>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87"/>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87"/>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0" name="Google Shape;4550;p87"/>
          <p:cNvGrpSpPr/>
          <p:nvPr/>
        </p:nvGrpSpPr>
        <p:grpSpPr>
          <a:xfrm>
            <a:off x="6840408" y="1808681"/>
            <a:ext cx="1586327" cy="371557"/>
            <a:chOff x="1247650" y="2075423"/>
            <a:chExt cx="6648477" cy="1557238"/>
          </a:xfrm>
        </p:grpSpPr>
        <p:sp>
          <p:nvSpPr>
            <p:cNvPr id="4551" name="Google Shape;4551;p87"/>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87"/>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87"/>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87"/>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87"/>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87"/>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87"/>
          <p:cNvGrpSpPr/>
          <p:nvPr/>
        </p:nvGrpSpPr>
        <p:grpSpPr>
          <a:xfrm>
            <a:off x="5271678" y="961870"/>
            <a:ext cx="1415601" cy="1648533"/>
            <a:chOff x="1839112" y="2209163"/>
            <a:chExt cx="1918159" cy="2233784"/>
          </a:xfrm>
        </p:grpSpPr>
        <p:sp>
          <p:nvSpPr>
            <p:cNvPr id="4558" name="Google Shape;4558;p87"/>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87"/>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87"/>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61" name="Google Shape;4561;p87"/>
            <p:cNvCxnSpPr>
              <a:stCxn id="4558" idx="6"/>
              <a:endCxn id="4559"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562" name="Google Shape;4562;p87"/>
            <p:cNvCxnSpPr>
              <a:stCxn id="4559" idx="4"/>
              <a:endCxn id="4563"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564" name="Google Shape;4564;p87"/>
            <p:cNvCxnSpPr>
              <a:stCxn id="4563" idx="6"/>
              <a:endCxn id="4560"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565" name="Google Shape;4565;p87"/>
            <p:cNvCxnSpPr>
              <a:stCxn id="4560" idx="4"/>
              <a:endCxn id="4566"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563" name="Google Shape;4563;p87"/>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87"/>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87"/>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68" name="Google Shape;4568;p87"/>
            <p:cNvCxnSpPr>
              <a:endCxn id="4567"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569" name="Google Shape;4569;p87"/>
          <p:cNvGrpSpPr/>
          <p:nvPr/>
        </p:nvGrpSpPr>
        <p:grpSpPr>
          <a:xfrm>
            <a:off x="3428944" y="979954"/>
            <a:ext cx="1637968" cy="154942"/>
            <a:chOff x="238125" y="2506075"/>
            <a:chExt cx="7115411" cy="673075"/>
          </a:xfrm>
        </p:grpSpPr>
        <p:sp>
          <p:nvSpPr>
            <p:cNvPr id="4570" name="Google Shape;4570;p87"/>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87"/>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87"/>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87"/>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87"/>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5" name="Google Shape;4575;p87"/>
          <p:cNvGrpSpPr/>
          <p:nvPr/>
        </p:nvGrpSpPr>
        <p:grpSpPr>
          <a:xfrm>
            <a:off x="1969680" y="1294672"/>
            <a:ext cx="1262932" cy="785408"/>
            <a:chOff x="548861" y="389676"/>
            <a:chExt cx="3843371" cy="2390163"/>
          </a:xfrm>
        </p:grpSpPr>
        <p:cxnSp>
          <p:nvCxnSpPr>
            <p:cNvPr id="4576" name="Google Shape;4576;p87"/>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577" name="Google Shape;4577;p87"/>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578" name="Google Shape;4578;p87"/>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579" name="Google Shape;4579;p87"/>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580" name="Google Shape;4580;p87"/>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581" name="Google Shape;4581;p87"/>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82" name="Google Shape;4582;p87"/>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583" name="Google Shape;4583;p87"/>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87"/>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87"/>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87"/>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87"/>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87"/>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87"/>
          <p:cNvGrpSpPr/>
          <p:nvPr/>
        </p:nvGrpSpPr>
        <p:grpSpPr>
          <a:xfrm>
            <a:off x="757812" y="2401550"/>
            <a:ext cx="1412054" cy="633562"/>
            <a:chOff x="1187400" y="2529299"/>
            <a:chExt cx="6769193" cy="2241903"/>
          </a:xfrm>
        </p:grpSpPr>
        <p:sp>
          <p:nvSpPr>
            <p:cNvPr id="4590" name="Google Shape;4590;p87"/>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591" name="Google Shape;4591;p87"/>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92" name="Google Shape;4592;p87"/>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93" name="Google Shape;4593;p87"/>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94" name="Google Shape;4594;p87"/>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95" name="Google Shape;4595;p87"/>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96" name="Google Shape;4596;p87"/>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597" name="Google Shape;4597;p87"/>
            <p:cNvCxnSpPr>
              <a:stCxn id="4590" idx="2"/>
              <a:endCxn id="4591"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98" name="Google Shape;4598;p87"/>
            <p:cNvCxnSpPr>
              <a:stCxn id="4592" idx="0"/>
              <a:endCxn id="4590"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99" name="Google Shape;4599;p87"/>
            <p:cNvCxnSpPr>
              <a:stCxn id="4592" idx="2"/>
              <a:endCxn id="4594"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00" name="Google Shape;4600;p87"/>
            <p:cNvCxnSpPr>
              <a:stCxn id="4593" idx="0"/>
              <a:endCxn id="4592"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01" name="Google Shape;4601;p87"/>
            <p:cNvCxnSpPr>
              <a:stCxn id="4591" idx="2"/>
              <a:endCxn id="4596"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02" name="Google Shape;4602;p87"/>
            <p:cNvCxnSpPr>
              <a:stCxn id="4595" idx="0"/>
              <a:endCxn id="4591"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603" name="Google Shape;4603;p87"/>
          <p:cNvGrpSpPr/>
          <p:nvPr/>
        </p:nvGrpSpPr>
        <p:grpSpPr>
          <a:xfrm>
            <a:off x="6844058" y="2894258"/>
            <a:ext cx="1579035" cy="540873"/>
            <a:chOff x="6895650" y="3126697"/>
            <a:chExt cx="1436662" cy="492105"/>
          </a:xfrm>
        </p:grpSpPr>
        <p:sp>
          <p:nvSpPr>
            <p:cNvPr id="4604" name="Google Shape;4604;p87"/>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87"/>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87"/>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87"/>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87"/>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9" name="Google Shape;4609;p87"/>
            <p:cNvGrpSpPr/>
            <p:nvPr/>
          </p:nvGrpSpPr>
          <p:grpSpPr>
            <a:xfrm>
              <a:off x="6995957" y="3335810"/>
              <a:ext cx="1230393" cy="71754"/>
              <a:chOff x="6995957" y="3287964"/>
              <a:chExt cx="1230393" cy="71754"/>
            </a:xfrm>
          </p:grpSpPr>
          <p:sp>
            <p:nvSpPr>
              <p:cNvPr id="4610" name="Google Shape;4610;p87"/>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87"/>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87"/>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87"/>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87"/>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5" name="Google Shape;4615;p87"/>
          <p:cNvGrpSpPr/>
          <p:nvPr/>
        </p:nvGrpSpPr>
        <p:grpSpPr>
          <a:xfrm>
            <a:off x="6842640" y="3531021"/>
            <a:ext cx="1581862" cy="650625"/>
            <a:chOff x="6777990" y="3710194"/>
            <a:chExt cx="1646915" cy="677382"/>
          </a:xfrm>
        </p:grpSpPr>
        <p:grpSp>
          <p:nvGrpSpPr>
            <p:cNvPr id="4616" name="Google Shape;4616;p87"/>
            <p:cNvGrpSpPr/>
            <p:nvPr/>
          </p:nvGrpSpPr>
          <p:grpSpPr>
            <a:xfrm>
              <a:off x="6777990" y="3874492"/>
              <a:ext cx="411129" cy="513083"/>
              <a:chOff x="6777990" y="3874492"/>
              <a:chExt cx="411129" cy="513083"/>
            </a:xfrm>
          </p:grpSpPr>
          <p:cxnSp>
            <p:nvCxnSpPr>
              <p:cNvPr id="4617" name="Google Shape;4617;p87"/>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18" name="Google Shape;4618;p87"/>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87"/>
            <p:cNvGrpSpPr/>
            <p:nvPr/>
          </p:nvGrpSpPr>
          <p:grpSpPr>
            <a:xfrm>
              <a:off x="7188425" y="3710194"/>
              <a:ext cx="411123" cy="520535"/>
              <a:chOff x="7188425" y="3710194"/>
              <a:chExt cx="411123" cy="520535"/>
            </a:xfrm>
          </p:grpSpPr>
          <p:cxnSp>
            <p:nvCxnSpPr>
              <p:cNvPr id="4620" name="Google Shape;4620;p87"/>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21" name="Google Shape;4621;p87"/>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87"/>
            <p:cNvGrpSpPr/>
            <p:nvPr/>
          </p:nvGrpSpPr>
          <p:grpSpPr>
            <a:xfrm>
              <a:off x="7603341" y="3874492"/>
              <a:ext cx="411474" cy="513083"/>
              <a:chOff x="7603341" y="3874492"/>
              <a:chExt cx="411474" cy="513083"/>
            </a:xfrm>
          </p:grpSpPr>
          <p:cxnSp>
            <p:nvCxnSpPr>
              <p:cNvPr id="4623" name="Google Shape;4623;p87"/>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24" name="Google Shape;4624;p87"/>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87"/>
            <p:cNvGrpSpPr/>
            <p:nvPr/>
          </p:nvGrpSpPr>
          <p:grpSpPr>
            <a:xfrm>
              <a:off x="8013776" y="3722847"/>
              <a:ext cx="411129" cy="507881"/>
              <a:chOff x="8013776" y="3722847"/>
              <a:chExt cx="411129" cy="507881"/>
            </a:xfrm>
          </p:grpSpPr>
          <p:cxnSp>
            <p:nvCxnSpPr>
              <p:cNvPr id="4626" name="Google Shape;4626;p87"/>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627" name="Google Shape;4627;p87"/>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28" name="Google Shape;4628;p87"/>
          <p:cNvGrpSpPr/>
          <p:nvPr/>
        </p:nvGrpSpPr>
        <p:grpSpPr>
          <a:xfrm>
            <a:off x="5262155" y="2703861"/>
            <a:ext cx="1421889" cy="1020603"/>
            <a:chOff x="5190863" y="2824811"/>
            <a:chExt cx="1544860" cy="1108869"/>
          </a:xfrm>
        </p:grpSpPr>
        <p:grpSp>
          <p:nvGrpSpPr>
            <p:cNvPr id="4629" name="Google Shape;4629;p87"/>
            <p:cNvGrpSpPr/>
            <p:nvPr/>
          </p:nvGrpSpPr>
          <p:grpSpPr>
            <a:xfrm>
              <a:off x="5938695" y="3176919"/>
              <a:ext cx="685761" cy="404739"/>
              <a:chOff x="5938695" y="3176919"/>
              <a:chExt cx="685761" cy="404739"/>
            </a:xfrm>
          </p:grpSpPr>
          <p:grpSp>
            <p:nvGrpSpPr>
              <p:cNvPr id="4630" name="Google Shape;4630;p87"/>
              <p:cNvGrpSpPr/>
              <p:nvPr/>
            </p:nvGrpSpPr>
            <p:grpSpPr>
              <a:xfrm>
                <a:off x="5938695" y="3176919"/>
                <a:ext cx="685761" cy="404739"/>
                <a:chOff x="5938695" y="3176919"/>
                <a:chExt cx="685761" cy="404739"/>
              </a:xfrm>
            </p:grpSpPr>
            <p:sp>
              <p:nvSpPr>
                <p:cNvPr id="4631" name="Google Shape;4631;p87"/>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87"/>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3" name="Google Shape;4633;p87"/>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87"/>
            <p:cNvGrpSpPr/>
            <p:nvPr/>
          </p:nvGrpSpPr>
          <p:grpSpPr>
            <a:xfrm>
              <a:off x="5305233" y="3176835"/>
              <a:ext cx="685971" cy="404655"/>
              <a:chOff x="5305233" y="3176835"/>
              <a:chExt cx="685971" cy="404655"/>
            </a:xfrm>
          </p:grpSpPr>
          <p:grpSp>
            <p:nvGrpSpPr>
              <p:cNvPr id="4635" name="Google Shape;4635;p87"/>
              <p:cNvGrpSpPr/>
              <p:nvPr/>
            </p:nvGrpSpPr>
            <p:grpSpPr>
              <a:xfrm>
                <a:off x="5305233" y="3176835"/>
                <a:ext cx="685971" cy="404655"/>
                <a:chOff x="5305233" y="3176835"/>
                <a:chExt cx="685971" cy="404655"/>
              </a:xfrm>
            </p:grpSpPr>
            <p:sp>
              <p:nvSpPr>
                <p:cNvPr id="4636" name="Google Shape;4636;p87"/>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87"/>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8" name="Google Shape;4638;p87"/>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9" name="Google Shape;4639;p87"/>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0" name="Google Shape;4640;p87"/>
            <p:cNvGrpSpPr/>
            <p:nvPr/>
          </p:nvGrpSpPr>
          <p:grpSpPr>
            <a:xfrm>
              <a:off x="5657361" y="2824811"/>
              <a:ext cx="1078361" cy="404655"/>
              <a:chOff x="5657361" y="2824811"/>
              <a:chExt cx="1078361" cy="404655"/>
            </a:xfrm>
          </p:grpSpPr>
          <p:grpSp>
            <p:nvGrpSpPr>
              <p:cNvPr id="4641" name="Google Shape;4641;p87"/>
              <p:cNvGrpSpPr/>
              <p:nvPr/>
            </p:nvGrpSpPr>
            <p:grpSpPr>
              <a:xfrm>
                <a:off x="5657361" y="2824811"/>
                <a:ext cx="1078361" cy="404655"/>
                <a:chOff x="5657361" y="2824811"/>
                <a:chExt cx="1078361" cy="404655"/>
              </a:xfrm>
            </p:grpSpPr>
            <p:grpSp>
              <p:nvGrpSpPr>
                <p:cNvPr id="4642" name="Google Shape;4642;p87"/>
                <p:cNvGrpSpPr/>
                <p:nvPr/>
              </p:nvGrpSpPr>
              <p:grpSpPr>
                <a:xfrm>
                  <a:off x="5938485" y="2824811"/>
                  <a:ext cx="797237" cy="404655"/>
                  <a:chOff x="5938485" y="2824811"/>
                  <a:chExt cx="797237" cy="404655"/>
                </a:xfrm>
              </p:grpSpPr>
              <p:sp>
                <p:nvSpPr>
                  <p:cNvPr id="4643" name="Google Shape;4643;p87"/>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87"/>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5" name="Google Shape;4645;p87"/>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6" name="Google Shape;4646;p87"/>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7" name="Google Shape;4647;p87"/>
            <p:cNvGrpSpPr/>
            <p:nvPr/>
          </p:nvGrpSpPr>
          <p:grpSpPr>
            <a:xfrm>
              <a:off x="5190863" y="3528942"/>
              <a:ext cx="1078026" cy="404739"/>
              <a:chOff x="5190863" y="3528942"/>
              <a:chExt cx="1078026" cy="404739"/>
            </a:xfrm>
          </p:grpSpPr>
          <p:sp>
            <p:nvSpPr>
              <p:cNvPr id="4648" name="Google Shape;4648;p87"/>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9" name="Google Shape;4649;p87"/>
              <p:cNvGrpSpPr/>
              <p:nvPr/>
            </p:nvGrpSpPr>
            <p:grpSpPr>
              <a:xfrm>
                <a:off x="5190863" y="3528942"/>
                <a:ext cx="1078026" cy="404739"/>
                <a:chOff x="5190863" y="3528942"/>
                <a:chExt cx="1078026" cy="404739"/>
              </a:xfrm>
            </p:grpSpPr>
            <p:sp>
              <p:nvSpPr>
                <p:cNvPr id="4650" name="Google Shape;4650;p87"/>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87"/>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52" name="Google Shape;4652;p87"/>
          <p:cNvGrpSpPr/>
          <p:nvPr/>
        </p:nvGrpSpPr>
        <p:grpSpPr>
          <a:xfrm>
            <a:off x="728162" y="1268329"/>
            <a:ext cx="1086719" cy="879487"/>
            <a:chOff x="803162" y="1474292"/>
            <a:chExt cx="1086719" cy="879487"/>
          </a:xfrm>
        </p:grpSpPr>
        <p:grpSp>
          <p:nvGrpSpPr>
            <p:cNvPr id="4653" name="Google Shape;4653;p87"/>
            <p:cNvGrpSpPr/>
            <p:nvPr/>
          </p:nvGrpSpPr>
          <p:grpSpPr>
            <a:xfrm>
              <a:off x="803162" y="1625948"/>
              <a:ext cx="445856" cy="576579"/>
              <a:chOff x="803162" y="1625948"/>
              <a:chExt cx="445856" cy="576579"/>
            </a:xfrm>
          </p:grpSpPr>
          <p:sp>
            <p:nvSpPr>
              <p:cNvPr id="4654" name="Google Shape;4654;p87"/>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5" name="Google Shape;4655;p87"/>
              <p:cNvGrpSpPr/>
              <p:nvPr/>
            </p:nvGrpSpPr>
            <p:grpSpPr>
              <a:xfrm>
                <a:off x="1056023" y="1625948"/>
                <a:ext cx="192995" cy="576579"/>
                <a:chOff x="1056023" y="1625948"/>
                <a:chExt cx="192995" cy="576579"/>
              </a:xfrm>
            </p:grpSpPr>
            <p:sp>
              <p:nvSpPr>
                <p:cNvPr id="4656" name="Google Shape;4656;p87"/>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87"/>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87"/>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87"/>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87"/>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61" name="Google Shape;4661;p87"/>
            <p:cNvGrpSpPr/>
            <p:nvPr/>
          </p:nvGrpSpPr>
          <p:grpSpPr>
            <a:xfrm>
              <a:off x="1371406" y="1474292"/>
              <a:ext cx="518475" cy="879487"/>
              <a:chOff x="1398231" y="1474292"/>
              <a:chExt cx="518475" cy="879487"/>
            </a:xfrm>
          </p:grpSpPr>
          <p:grpSp>
            <p:nvGrpSpPr>
              <p:cNvPr id="4662" name="Google Shape;4662;p87"/>
              <p:cNvGrpSpPr/>
              <p:nvPr/>
            </p:nvGrpSpPr>
            <p:grpSpPr>
              <a:xfrm>
                <a:off x="1398231" y="1474292"/>
                <a:ext cx="518475" cy="341643"/>
                <a:chOff x="1398231" y="1474292"/>
                <a:chExt cx="518475" cy="341643"/>
              </a:xfrm>
            </p:grpSpPr>
            <p:sp>
              <p:nvSpPr>
                <p:cNvPr id="4663" name="Google Shape;4663;p87"/>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4" name="Google Shape;4664;p87"/>
                <p:cNvGrpSpPr/>
                <p:nvPr/>
              </p:nvGrpSpPr>
              <p:grpSpPr>
                <a:xfrm>
                  <a:off x="1616453" y="1474292"/>
                  <a:ext cx="300253" cy="341643"/>
                  <a:chOff x="1616453" y="1475379"/>
                  <a:chExt cx="300253" cy="341643"/>
                </a:xfrm>
              </p:grpSpPr>
              <p:sp>
                <p:nvSpPr>
                  <p:cNvPr id="4665" name="Google Shape;4665;p87"/>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87"/>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87"/>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87"/>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87"/>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87"/>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87"/>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2" name="Google Shape;4672;p87"/>
                  <p:cNvGrpSpPr/>
                  <p:nvPr/>
                </p:nvGrpSpPr>
                <p:grpSpPr>
                  <a:xfrm>
                    <a:off x="1839639" y="1475379"/>
                    <a:ext cx="77067" cy="341643"/>
                    <a:chOff x="1839639" y="1475379"/>
                    <a:chExt cx="77067" cy="341643"/>
                  </a:xfrm>
                </p:grpSpPr>
                <p:sp>
                  <p:nvSpPr>
                    <p:cNvPr id="4673" name="Google Shape;4673;p87"/>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87"/>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75" name="Google Shape;4675;p87"/>
              <p:cNvGrpSpPr/>
              <p:nvPr/>
            </p:nvGrpSpPr>
            <p:grpSpPr>
              <a:xfrm>
                <a:off x="1398451" y="2012951"/>
                <a:ext cx="518255" cy="340828"/>
                <a:chOff x="1398451" y="2012951"/>
                <a:chExt cx="518255" cy="340828"/>
              </a:xfrm>
            </p:grpSpPr>
            <p:sp>
              <p:nvSpPr>
                <p:cNvPr id="4676" name="Google Shape;4676;p87"/>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7" name="Google Shape;4677;p87"/>
                <p:cNvGrpSpPr/>
                <p:nvPr/>
              </p:nvGrpSpPr>
              <p:grpSpPr>
                <a:xfrm>
                  <a:off x="1616453" y="2012951"/>
                  <a:ext cx="300253" cy="340828"/>
                  <a:chOff x="1616453" y="2013538"/>
                  <a:chExt cx="300253" cy="340828"/>
                </a:xfrm>
              </p:grpSpPr>
              <p:sp>
                <p:nvSpPr>
                  <p:cNvPr id="4678" name="Google Shape;4678;p87"/>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87"/>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87"/>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87"/>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87"/>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87"/>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87"/>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5" name="Google Shape;4685;p87"/>
                  <p:cNvGrpSpPr/>
                  <p:nvPr/>
                </p:nvGrpSpPr>
                <p:grpSpPr>
                  <a:xfrm>
                    <a:off x="1839639" y="2013538"/>
                    <a:ext cx="77067" cy="340828"/>
                    <a:chOff x="1839639" y="2013538"/>
                    <a:chExt cx="77067" cy="340828"/>
                  </a:xfrm>
                </p:grpSpPr>
                <p:sp>
                  <p:nvSpPr>
                    <p:cNvPr id="4686" name="Google Shape;4686;p87"/>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87"/>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688" name="Google Shape;4688;p87"/>
          <p:cNvGrpSpPr/>
          <p:nvPr/>
        </p:nvGrpSpPr>
        <p:grpSpPr>
          <a:xfrm>
            <a:off x="724986" y="3399516"/>
            <a:ext cx="1368681" cy="682918"/>
            <a:chOff x="724986" y="3605478"/>
            <a:chExt cx="1368681" cy="682918"/>
          </a:xfrm>
        </p:grpSpPr>
        <p:grpSp>
          <p:nvGrpSpPr>
            <p:cNvPr id="4689" name="Google Shape;4689;p87"/>
            <p:cNvGrpSpPr/>
            <p:nvPr/>
          </p:nvGrpSpPr>
          <p:grpSpPr>
            <a:xfrm>
              <a:off x="1289102" y="3823629"/>
              <a:ext cx="240442" cy="250435"/>
              <a:chOff x="-165066" y="3843615"/>
              <a:chExt cx="221259" cy="230455"/>
            </a:xfrm>
          </p:grpSpPr>
          <p:sp>
            <p:nvSpPr>
              <p:cNvPr id="4690" name="Google Shape;4690;p87"/>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87"/>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87"/>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87"/>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87"/>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87"/>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87"/>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87"/>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87"/>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87"/>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87"/>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87"/>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87"/>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87"/>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87"/>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87"/>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87"/>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87"/>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87"/>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87"/>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0" name="Google Shape;4710;p87"/>
            <p:cNvGrpSpPr/>
            <p:nvPr/>
          </p:nvGrpSpPr>
          <p:grpSpPr>
            <a:xfrm>
              <a:off x="724986" y="3605478"/>
              <a:ext cx="1368681" cy="682918"/>
              <a:chOff x="724986" y="3605478"/>
              <a:chExt cx="1368681" cy="682918"/>
            </a:xfrm>
          </p:grpSpPr>
          <p:grpSp>
            <p:nvGrpSpPr>
              <p:cNvPr id="4711" name="Google Shape;4711;p87"/>
              <p:cNvGrpSpPr/>
              <p:nvPr/>
            </p:nvGrpSpPr>
            <p:grpSpPr>
              <a:xfrm>
                <a:off x="1498221" y="4047614"/>
                <a:ext cx="529172" cy="240783"/>
                <a:chOff x="1498221" y="4047614"/>
                <a:chExt cx="529172" cy="240783"/>
              </a:xfrm>
            </p:grpSpPr>
            <p:grpSp>
              <p:nvGrpSpPr>
                <p:cNvPr id="4712" name="Google Shape;4712;p87"/>
                <p:cNvGrpSpPr/>
                <p:nvPr/>
              </p:nvGrpSpPr>
              <p:grpSpPr>
                <a:xfrm>
                  <a:off x="1826655" y="4224370"/>
                  <a:ext cx="200738" cy="25631"/>
                  <a:chOff x="1826655" y="4224370"/>
                  <a:chExt cx="200738" cy="25631"/>
                </a:xfrm>
              </p:grpSpPr>
              <p:sp>
                <p:nvSpPr>
                  <p:cNvPr id="4713" name="Google Shape;4713;p87"/>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87"/>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87"/>
                <p:cNvGrpSpPr/>
                <p:nvPr/>
              </p:nvGrpSpPr>
              <p:grpSpPr>
                <a:xfrm>
                  <a:off x="1498221" y="4047614"/>
                  <a:ext cx="328444" cy="240783"/>
                  <a:chOff x="1498221" y="4047614"/>
                  <a:chExt cx="328444" cy="240783"/>
                </a:xfrm>
              </p:grpSpPr>
              <p:sp>
                <p:nvSpPr>
                  <p:cNvPr id="4716" name="Google Shape;4716;p87"/>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7" name="Google Shape;4717;p87"/>
                  <p:cNvGrpSpPr/>
                  <p:nvPr/>
                </p:nvGrpSpPr>
                <p:grpSpPr>
                  <a:xfrm>
                    <a:off x="1498221" y="4047614"/>
                    <a:ext cx="150566" cy="190416"/>
                    <a:chOff x="1498221" y="4047614"/>
                    <a:chExt cx="150566" cy="190416"/>
                  </a:xfrm>
                </p:grpSpPr>
                <p:sp>
                  <p:nvSpPr>
                    <p:cNvPr id="4718" name="Google Shape;4718;p87"/>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87"/>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20" name="Google Shape;4720;p87"/>
              <p:cNvGrpSpPr/>
              <p:nvPr/>
            </p:nvGrpSpPr>
            <p:grpSpPr>
              <a:xfrm>
                <a:off x="1560718" y="3800594"/>
                <a:ext cx="532948" cy="302090"/>
                <a:chOff x="1560718" y="3800594"/>
                <a:chExt cx="532948" cy="302090"/>
              </a:xfrm>
            </p:grpSpPr>
            <p:grpSp>
              <p:nvGrpSpPr>
                <p:cNvPr id="4721" name="Google Shape;4721;p87"/>
                <p:cNvGrpSpPr/>
                <p:nvPr/>
              </p:nvGrpSpPr>
              <p:grpSpPr>
                <a:xfrm>
                  <a:off x="1912179" y="3827344"/>
                  <a:ext cx="181487" cy="25631"/>
                  <a:chOff x="1912179" y="3827344"/>
                  <a:chExt cx="181487" cy="25631"/>
                </a:xfrm>
              </p:grpSpPr>
              <p:sp>
                <p:nvSpPr>
                  <p:cNvPr id="4722" name="Google Shape;4722;p87"/>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87"/>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87"/>
                <p:cNvGrpSpPr/>
                <p:nvPr/>
              </p:nvGrpSpPr>
              <p:grpSpPr>
                <a:xfrm>
                  <a:off x="1912179" y="4044505"/>
                  <a:ext cx="181487" cy="25622"/>
                  <a:chOff x="1912179" y="4044506"/>
                  <a:chExt cx="181487" cy="25622"/>
                </a:xfrm>
              </p:grpSpPr>
              <p:sp>
                <p:nvSpPr>
                  <p:cNvPr id="4725" name="Google Shape;4725;p87"/>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87"/>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87"/>
                <p:cNvGrpSpPr/>
                <p:nvPr/>
              </p:nvGrpSpPr>
              <p:grpSpPr>
                <a:xfrm>
                  <a:off x="1560718" y="3800594"/>
                  <a:ext cx="351472" cy="302090"/>
                  <a:chOff x="1560718" y="3800594"/>
                  <a:chExt cx="351472" cy="302090"/>
                </a:xfrm>
              </p:grpSpPr>
              <p:grpSp>
                <p:nvGrpSpPr>
                  <p:cNvPr id="4728" name="Google Shape;4728;p87"/>
                  <p:cNvGrpSpPr/>
                  <p:nvPr/>
                </p:nvGrpSpPr>
                <p:grpSpPr>
                  <a:xfrm>
                    <a:off x="1560718" y="3842857"/>
                    <a:ext cx="173586" cy="217131"/>
                    <a:chOff x="1560718" y="3842857"/>
                    <a:chExt cx="173586" cy="217131"/>
                  </a:xfrm>
                </p:grpSpPr>
                <p:sp>
                  <p:nvSpPr>
                    <p:cNvPr id="4729" name="Google Shape;4729;p87"/>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87"/>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87"/>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32" name="Google Shape;4732;p87"/>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87"/>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34" name="Google Shape;4734;p87"/>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5" name="Google Shape;4735;p87"/>
              <p:cNvGrpSpPr/>
              <p:nvPr/>
            </p:nvGrpSpPr>
            <p:grpSpPr>
              <a:xfrm>
                <a:off x="785350" y="3605478"/>
                <a:ext cx="535311" cy="249245"/>
                <a:chOff x="785350" y="3605478"/>
                <a:chExt cx="535311" cy="249245"/>
              </a:xfrm>
            </p:grpSpPr>
            <p:grpSp>
              <p:nvGrpSpPr>
                <p:cNvPr id="4736" name="Google Shape;4736;p87"/>
                <p:cNvGrpSpPr/>
                <p:nvPr/>
              </p:nvGrpSpPr>
              <p:grpSpPr>
                <a:xfrm>
                  <a:off x="785350" y="3605478"/>
                  <a:ext cx="376191" cy="102736"/>
                  <a:chOff x="785350" y="3605478"/>
                  <a:chExt cx="376191" cy="102736"/>
                </a:xfrm>
              </p:grpSpPr>
              <p:sp>
                <p:nvSpPr>
                  <p:cNvPr id="4737" name="Google Shape;4737;p87"/>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87"/>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87"/>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0" name="Google Shape;4740;p87"/>
                <p:cNvGrpSpPr/>
                <p:nvPr/>
              </p:nvGrpSpPr>
              <p:grpSpPr>
                <a:xfrm>
                  <a:off x="1161530" y="3655851"/>
                  <a:ext cx="159131" cy="198872"/>
                  <a:chOff x="1161530" y="3655851"/>
                  <a:chExt cx="159131" cy="198872"/>
                </a:xfrm>
              </p:grpSpPr>
              <p:sp>
                <p:nvSpPr>
                  <p:cNvPr id="4741" name="Google Shape;4741;p87"/>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87"/>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43" name="Google Shape;4743;p87"/>
              <p:cNvGrpSpPr/>
              <p:nvPr/>
            </p:nvGrpSpPr>
            <p:grpSpPr>
              <a:xfrm>
                <a:off x="785350" y="4047614"/>
                <a:ext cx="535311" cy="240783"/>
                <a:chOff x="785350" y="4047614"/>
                <a:chExt cx="535311" cy="240783"/>
              </a:xfrm>
            </p:grpSpPr>
            <p:grpSp>
              <p:nvGrpSpPr>
                <p:cNvPr id="4744" name="Google Shape;4744;p87"/>
                <p:cNvGrpSpPr/>
                <p:nvPr/>
              </p:nvGrpSpPr>
              <p:grpSpPr>
                <a:xfrm>
                  <a:off x="1161636" y="4047614"/>
                  <a:ext cx="159025" cy="190415"/>
                  <a:chOff x="1161636" y="4047614"/>
                  <a:chExt cx="159025" cy="190415"/>
                </a:xfrm>
              </p:grpSpPr>
              <p:sp>
                <p:nvSpPr>
                  <p:cNvPr id="4745" name="Google Shape;4745;p87"/>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87"/>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7" name="Google Shape;4747;p87"/>
                <p:cNvGrpSpPr/>
                <p:nvPr/>
              </p:nvGrpSpPr>
              <p:grpSpPr>
                <a:xfrm>
                  <a:off x="785350" y="4185661"/>
                  <a:ext cx="376191" cy="102736"/>
                  <a:chOff x="785350" y="4185661"/>
                  <a:chExt cx="376191" cy="102736"/>
                </a:xfrm>
              </p:grpSpPr>
              <p:sp>
                <p:nvSpPr>
                  <p:cNvPr id="4748" name="Google Shape;4748;p87"/>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87"/>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87"/>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51" name="Google Shape;4751;p87"/>
              <p:cNvGrpSpPr/>
              <p:nvPr/>
            </p:nvGrpSpPr>
            <p:grpSpPr>
              <a:xfrm>
                <a:off x="1501054" y="3605478"/>
                <a:ext cx="526340" cy="249240"/>
                <a:chOff x="1501054" y="3605478"/>
                <a:chExt cx="526340" cy="249240"/>
              </a:xfrm>
            </p:grpSpPr>
            <p:grpSp>
              <p:nvGrpSpPr>
                <p:cNvPr id="4752" name="Google Shape;4752;p87"/>
                <p:cNvGrpSpPr/>
                <p:nvPr/>
              </p:nvGrpSpPr>
              <p:grpSpPr>
                <a:xfrm>
                  <a:off x="1834208" y="3643867"/>
                  <a:ext cx="193185" cy="25622"/>
                  <a:chOff x="1834208" y="3643867"/>
                  <a:chExt cx="193185" cy="25622"/>
                </a:xfrm>
              </p:grpSpPr>
              <p:sp>
                <p:nvSpPr>
                  <p:cNvPr id="4753" name="Google Shape;4753;p87"/>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87"/>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5" name="Google Shape;4755;p87"/>
                <p:cNvGrpSpPr/>
                <p:nvPr/>
              </p:nvGrpSpPr>
              <p:grpSpPr>
                <a:xfrm>
                  <a:off x="1501054" y="3605478"/>
                  <a:ext cx="333165" cy="249240"/>
                  <a:chOff x="1501054" y="3605478"/>
                  <a:chExt cx="333165" cy="249240"/>
                </a:xfrm>
              </p:grpSpPr>
              <p:sp>
                <p:nvSpPr>
                  <p:cNvPr id="4756" name="Google Shape;4756;p87"/>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7" name="Google Shape;4757;p87"/>
                  <p:cNvGrpSpPr/>
                  <p:nvPr/>
                </p:nvGrpSpPr>
                <p:grpSpPr>
                  <a:xfrm>
                    <a:off x="1501054" y="3655851"/>
                    <a:ext cx="155286" cy="198867"/>
                    <a:chOff x="1501054" y="3655851"/>
                    <a:chExt cx="155286" cy="198867"/>
                  </a:xfrm>
                </p:grpSpPr>
                <p:sp>
                  <p:nvSpPr>
                    <p:cNvPr id="4758" name="Google Shape;4758;p87"/>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87"/>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60" name="Google Shape;4760;p87"/>
              <p:cNvGrpSpPr/>
              <p:nvPr/>
            </p:nvGrpSpPr>
            <p:grpSpPr>
              <a:xfrm>
                <a:off x="724986" y="3800594"/>
                <a:ext cx="532950" cy="302090"/>
                <a:chOff x="724986" y="3800594"/>
                <a:chExt cx="532950" cy="302090"/>
              </a:xfrm>
            </p:grpSpPr>
            <p:grpSp>
              <p:nvGrpSpPr>
                <p:cNvPr id="4761" name="Google Shape;4761;p87"/>
                <p:cNvGrpSpPr/>
                <p:nvPr/>
              </p:nvGrpSpPr>
              <p:grpSpPr>
                <a:xfrm>
                  <a:off x="724986" y="4044367"/>
                  <a:ext cx="181314" cy="25626"/>
                  <a:chOff x="724986" y="4044367"/>
                  <a:chExt cx="181314" cy="25626"/>
                </a:xfrm>
              </p:grpSpPr>
              <p:sp>
                <p:nvSpPr>
                  <p:cNvPr id="4762" name="Google Shape;4762;p87"/>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87"/>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4" name="Google Shape;4764;p87"/>
                <p:cNvGrpSpPr/>
                <p:nvPr/>
              </p:nvGrpSpPr>
              <p:grpSpPr>
                <a:xfrm>
                  <a:off x="906290" y="3800594"/>
                  <a:ext cx="351646" cy="302090"/>
                  <a:chOff x="906290" y="3800594"/>
                  <a:chExt cx="351646" cy="302090"/>
                </a:xfrm>
              </p:grpSpPr>
              <p:grpSp>
                <p:nvGrpSpPr>
                  <p:cNvPr id="4765" name="Google Shape;4765;p87"/>
                  <p:cNvGrpSpPr/>
                  <p:nvPr/>
                </p:nvGrpSpPr>
                <p:grpSpPr>
                  <a:xfrm>
                    <a:off x="1084172" y="3842857"/>
                    <a:ext cx="173764" cy="217131"/>
                    <a:chOff x="1084172" y="3842857"/>
                    <a:chExt cx="173764" cy="217131"/>
                  </a:xfrm>
                </p:grpSpPr>
                <p:grpSp>
                  <p:nvGrpSpPr>
                    <p:cNvPr id="4766" name="Google Shape;4766;p87"/>
                    <p:cNvGrpSpPr/>
                    <p:nvPr/>
                  </p:nvGrpSpPr>
                  <p:grpSpPr>
                    <a:xfrm>
                      <a:off x="1156862" y="3936509"/>
                      <a:ext cx="101073" cy="25622"/>
                      <a:chOff x="1156862" y="3936509"/>
                      <a:chExt cx="101073" cy="25622"/>
                    </a:xfrm>
                  </p:grpSpPr>
                  <p:sp>
                    <p:nvSpPr>
                      <p:cNvPr id="4767" name="Google Shape;4767;p87"/>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87"/>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9" name="Google Shape;4769;p87"/>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0" name="Google Shape;4770;p87"/>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87"/>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2" name="Google Shape;4772;p87"/>
                <p:cNvGrpSpPr/>
                <p:nvPr/>
              </p:nvGrpSpPr>
              <p:grpSpPr>
                <a:xfrm>
                  <a:off x="724986" y="3830189"/>
                  <a:ext cx="189533" cy="25626"/>
                  <a:chOff x="724986" y="3830189"/>
                  <a:chExt cx="189533" cy="25626"/>
                </a:xfrm>
              </p:grpSpPr>
              <p:sp>
                <p:nvSpPr>
                  <p:cNvPr id="4773" name="Google Shape;4773;p87"/>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87"/>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775" name="Google Shape;4775;p87"/>
          <p:cNvGrpSpPr/>
          <p:nvPr/>
        </p:nvGrpSpPr>
        <p:grpSpPr>
          <a:xfrm>
            <a:off x="2253298" y="2249677"/>
            <a:ext cx="948701" cy="935378"/>
            <a:chOff x="2253298" y="2428317"/>
            <a:chExt cx="948701" cy="935378"/>
          </a:xfrm>
        </p:grpSpPr>
        <p:sp>
          <p:nvSpPr>
            <p:cNvPr id="4776" name="Google Shape;4776;p87"/>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87"/>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87"/>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87"/>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87"/>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87"/>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87"/>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87"/>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87"/>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87"/>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87"/>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87"/>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87"/>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87"/>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87"/>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87"/>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87"/>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87"/>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87"/>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87"/>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87"/>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87"/>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87"/>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87"/>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87"/>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87"/>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87"/>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87"/>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87"/>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87"/>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87"/>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87"/>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87"/>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812"/>
        <p:cNvGrpSpPr/>
        <p:nvPr/>
      </p:nvGrpSpPr>
      <p:grpSpPr>
        <a:xfrm>
          <a:off x="0" y="0"/>
          <a:ext cx="0" cy="0"/>
          <a:chOff x="0" y="0"/>
          <a:chExt cx="0" cy="0"/>
        </a:xfrm>
      </p:grpSpPr>
      <p:grpSp>
        <p:nvGrpSpPr>
          <p:cNvPr id="4813" name="Google Shape;4813;p88"/>
          <p:cNvGrpSpPr/>
          <p:nvPr/>
        </p:nvGrpSpPr>
        <p:grpSpPr>
          <a:xfrm>
            <a:off x="3339744" y="952977"/>
            <a:ext cx="2363393" cy="1017867"/>
            <a:chOff x="3292400" y="1219146"/>
            <a:chExt cx="2615240" cy="1110239"/>
          </a:xfrm>
        </p:grpSpPr>
        <p:sp>
          <p:nvSpPr>
            <p:cNvPr id="4814" name="Google Shape;4814;p88"/>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815" name="Google Shape;4815;p88"/>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16" name="Google Shape;4816;p88"/>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817" name="Google Shape;4817;p88"/>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818" name="Google Shape;4818;p88"/>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819" name="Google Shape;4819;p88"/>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820" name="Google Shape;4820;p88"/>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821" name="Google Shape;4821;p88"/>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822" name="Google Shape;4822;p88"/>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823" name="Google Shape;4823;p88"/>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824" name="Google Shape;4824;p88"/>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825" name="Google Shape;4825;p88"/>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826" name="Google Shape;4826;p88"/>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827" name="Google Shape;4827;p88"/>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828" name="Google Shape;4828;p88"/>
            <p:cNvGrpSpPr/>
            <p:nvPr/>
          </p:nvGrpSpPr>
          <p:grpSpPr>
            <a:xfrm>
              <a:off x="3748438" y="1378608"/>
              <a:ext cx="2159202" cy="903971"/>
              <a:chOff x="1683525" y="2179850"/>
              <a:chExt cx="4519050" cy="2134525"/>
            </a:xfrm>
          </p:grpSpPr>
          <p:sp>
            <p:nvSpPr>
              <p:cNvPr id="4829" name="Google Shape;4829;p88"/>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30" name="Google Shape;4830;p88"/>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31" name="Google Shape;4831;p88"/>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32" name="Google Shape;4832;p88"/>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33" name="Google Shape;4833;p88"/>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34" name="Google Shape;4834;p88"/>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35" name="Google Shape;4835;p88"/>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36" name="Google Shape;4836;p88"/>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37" name="Google Shape;4837;p88"/>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38" name="Google Shape;4838;p88"/>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39" name="Google Shape;4839;p88"/>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40" name="Google Shape;4840;p88"/>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841" name="Google Shape;4841;p88"/>
          <p:cNvGraphicFramePr/>
          <p:nvPr/>
        </p:nvGraphicFramePr>
        <p:xfrm>
          <a:off x="5935838" y="2130450"/>
          <a:ext cx="2491300" cy="868600"/>
        </p:xfrm>
        <a:graphic>
          <a:graphicData uri="http://schemas.openxmlformats.org/drawingml/2006/table">
            <a:tbl>
              <a:tblPr>
                <a:noFill/>
                <a:tableStyleId>{9EEFD1C2-DB67-4D4C-BF0F-FAD905CA55E5}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842" name="Google Shape;4842;p88"/>
          <p:cNvGrpSpPr/>
          <p:nvPr/>
        </p:nvGrpSpPr>
        <p:grpSpPr>
          <a:xfrm>
            <a:off x="5913087" y="3189047"/>
            <a:ext cx="2519825" cy="1001454"/>
            <a:chOff x="1906114" y="789980"/>
            <a:chExt cx="1487676" cy="606868"/>
          </a:xfrm>
        </p:grpSpPr>
        <p:cxnSp>
          <p:nvCxnSpPr>
            <p:cNvPr id="4843" name="Google Shape;4843;p88"/>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844" name="Google Shape;4844;p88"/>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845" name="Google Shape;4845;p88"/>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846" name="Google Shape;4846;p88"/>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847" name="Google Shape;4847;p88"/>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848" name="Google Shape;4848;p88"/>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849" name="Google Shape;4849;p88"/>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850" name="Google Shape;4850;p88"/>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88"/>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88"/>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88"/>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88"/>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88"/>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88"/>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857" name="Google Shape;4857;p88"/>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858" name="Google Shape;4858;p88"/>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859" name="Google Shape;4859;p88"/>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0" name="Google Shape;4860;p88"/>
          <p:cNvGrpSpPr/>
          <p:nvPr/>
        </p:nvGrpSpPr>
        <p:grpSpPr>
          <a:xfrm>
            <a:off x="712562" y="998005"/>
            <a:ext cx="2394370" cy="976502"/>
            <a:chOff x="749309" y="1112739"/>
            <a:chExt cx="2371603" cy="976502"/>
          </a:xfrm>
        </p:grpSpPr>
        <p:sp>
          <p:nvSpPr>
            <p:cNvPr id="4861" name="Google Shape;4861;p88"/>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88"/>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88"/>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88"/>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88"/>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88"/>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88"/>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88"/>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88"/>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88"/>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88"/>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88"/>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88"/>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88"/>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88"/>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88"/>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88"/>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88"/>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88"/>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88"/>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88"/>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88"/>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88"/>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88"/>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88"/>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88"/>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88"/>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88"/>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88"/>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88"/>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88"/>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88"/>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893" name="Google Shape;4893;p88"/>
          <p:cNvGraphicFramePr/>
          <p:nvPr/>
        </p:nvGraphicFramePr>
        <p:xfrm>
          <a:off x="5935863" y="996300"/>
          <a:ext cx="2491300" cy="976425"/>
        </p:xfrm>
        <a:graphic>
          <a:graphicData uri="http://schemas.openxmlformats.org/drawingml/2006/table">
            <a:tbl>
              <a:tblPr>
                <a:noFill/>
                <a:tableStyleId>{9EEFD1C2-DB67-4D4C-BF0F-FAD905CA55E5}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894" name="Google Shape;4894;p88"/>
          <p:cNvGraphicFramePr/>
          <p:nvPr/>
        </p:nvGraphicFramePr>
        <p:xfrm>
          <a:off x="3342575" y="2130450"/>
          <a:ext cx="2363400" cy="868575"/>
        </p:xfrm>
        <a:graphic>
          <a:graphicData uri="http://schemas.openxmlformats.org/drawingml/2006/table">
            <a:tbl>
              <a:tblPr>
                <a:noFill/>
                <a:tableStyleId>{9EEFD1C2-DB67-4D4C-BF0F-FAD905CA55E5}</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895" name="Google Shape;4895;p88"/>
          <p:cNvGrpSpPr/>
          <p:nvPr/>
        </p:nvGrpSpPr>
        <p:grpSpPr>
          <a:xfrm>
            <a:off x="4086504" y="2517093"/>
            <a:ext cx="1517436" cy="74460"/>
            <a:chOff x="3980086" y="2804397"/>
            <a:chExt cx="1227600" cy="66900"/>
          </a:xfrm>
        </p:grpSpPr>
        <p:sp>
          <p:nvSpPr>
            <p:cNvPr id="4896" name="Google Shape;4896;p88"/>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88"/>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8" name="Google Shape;4898;p88"/>
          <p:cNvGrpSpPr/>
          <p:nvPr/>
        </p:nvGrpSpPr>
        <p:grpSpPr>
          <a:xfrm>
            <a:off x="4711569" y="2809680"/>
            <a:ext cx="892956" cy="74460"/>
            <a:chOff x="3980086" y="2804397"/>
            <a:chExt cx="1227600" cy="66900"/>
          </a:xfrm>
        </p:grpSpPr>
        <p:sp>
          <p:nvSpPr>
            <p:cNvPr id="4899" name="Google Shape;4899;p88"/>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88"/>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1" name="Google Shape;4901;p88"/>
          <p:cNvGrpSpPr/>
          <p:nvPr/>
        </p:nvGrpSpPr>
        <p:grpSpPr>
          <a:xfrm>
            <a:off x="3344661" y="3168563"/>
            <a:ext cx="2363244" cy="1005943"/>
            <a:chOff x="3358415" y="3361302"/>
            <a:chExt cx="2363244" cy="1024695"/>
          </a:xfrm>
        </p:grpSpPr>
        <p:grpSp>
          <p:nvGrpSpPr>
            <p:cNvPr id="4902" name="Google Shape;4902;p88"/>
            <p:cNvGrpSpPr/>
            <p:nvPr/>
          </p:nvGrpSpPr>
          <p:grpSpPr>
            <a:xfrm>
              <a:off x="3358415" y="3361302"/>
              <a:ext cx="441300" cy="1024695"/>
              <a:chOff x="3358415" y="3361302"/>
              <a:chExt cx="441300" cy="1024695"/>
            </a:xfrm>
          </p:grpSpPr>
          <p:sp>
            <p:nvSpPr>
              <p:cNvPr id="4903" name="Google Shape;4903;p88"/>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88"/>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88"/>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88"/>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88"/>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88"/>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9" name="Google Shape;4909;p88"/>
            <p:cNvGrpSpPr/>
            <p:nvPr/>
          </p:nvGrpSpPr>
          <p:grpSpPr>
            <a:xfrm>
              <a:off x="3838901" y="3361302"/>
              <a:ext cx="441300" cy="1024695"/>
              <a:chOff x="3838901" y="3361302"/>
              <a:chExt cx="441300" cy="1024695"/>
            </a:xfrm>
          </p:grpSpPr>
          <p:sp>
            <p:nvSpPr>
              <p:cNvPr id="4910" name="Google Shape;4910;p88"/>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88"/>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88"/>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88"/>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88"/>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88"/>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6" name="Google Shape;4916;p88"/>
            <p:cNvGrpSpPr/>
            <p:nvPr/>
          </p:nvGrpSpPr>
          <p:grpSpPr>
            <a:xfrm>
              <a:off x="4319387" y="3361302"/>
              <a:ext cx="441300" cy="1024695"/>
              <a:chOff x="4319387" y="3361302"/>
              <a:chExt cx="441300" cy="1024695"/>
            </a:xfrm>
          </p:grpSpPr>
          <p:sp>
            <p:nvSpPr>
              <p:cNvPr id="4917" name="Google Shape;4917;p88"/>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88"/>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88"/>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88"/>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88"/>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88"/>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3" name="Google Shape;4923;p88"/>
            <p:cNvGrpSpPr/>
            <p:nvPr/>
          </p:nvGrpSpPr>
          <p:grpSpPr>
            <a:xfrm>
              <a:off x="4799873" y="3361302"/>
              <a:ext cx="441300" cy="1024695"/>
              <a:chOff x="4799873" y="3361302"/>
              <a:chExt cx="441300" cy="1024695"/>
            </a:xfrm>
          </p:grpSpPr>
          <p:sp>
            <p:nvSpPr>
              <p:cNvPr id="4924" name="Google Shape;4924;p88"/>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88"/>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88"/>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88"/>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88"/>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88"/>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0" name="Google Shape;4930;p88"/>
            <p:cNvGrpSpPr/>
            <p:nvPr/>
          </p:nvGrpSpPr>
          <p:grpSpPr>
            <a:xfrm>
              <a:off x="5280360" y="3361302"/>
              <a:ext cx="441300" cy="1024695"/>
              <a:chOff x="5280360" y="3361302"/>
              <a:chExt cx="441300" cy="1024695"/>
            </a:xfrm>
          </p:grpSpPr>
          <p:sp>
            <p:nvSpPr>
              <p:cNvPr id="4931" name="Google Shape;4931;p88"/>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88"/>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88"/>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88"/>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88"/>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88"/>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937" name="Google Shape;4937;p88"/>
          <p:cNvGraphicFramePr/>
          <p:nvPr/>
        </p:nvGraphicFramePr>
        <p:xfrm>
          <a:off x="711088" y="2130450"/>
          <a:ext cx="2403600" cy="881400"/>
        </p:xfrm>
        <a:graphic>
          <a:graphicData uri="http://schemas.openxmlformats.org/drawingml/2006/table">
            <a:tbl>
              <a:tblPr>
                <a:noFill/>
                <a:tableStyleId>{9EEFD1C2-DB67-4D4C-BF0F-FAD905CA55E5}</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38" name="Google Shape;4938;p88"/>
          <p:cNvGrpSpPr/>
          <p:nvPr/>
        </p:nvGrpSpPr>
        <p:grpSpPr>
          <a:xfrm>
            <a:off x="712613" y="3180175"/>
            <a:ext cx="2403614" cy="1005900"/>
            <a:chOff x="726450" y="3372825"/>
            <a:chExt cx="2403614" cy="1005900"/>
          </a:xfrm>
        </p:grpSpPr>
        <p:grpSp>
          <p:nvGrpSpPr>
            <p:cNvPr id="4939" name="Google Shape;4939;p88"/>
            <p:cNvGrpSpPr/>
            <p:nvPr/>
          </p:nvGrpSpPr>
          <p:grpSpPr>
            <a:xfrm>
              <a:off x="726450" y="3696000"/>
              <a:ext cx="2403614" cy="500898"/>
              <a:chOff x="726450" y="3696000"/>
              <a:chExt cx="2403614" cy="500898"/>
            </a:xfrm>
          </p:grpSpPr>
          <p:sp>
            <p:nvSpPr>
              <p:cNvPr id="4940" name="Google Shape;4940;p88"/>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41" name="Google Shape;4941;p88"/>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942" name="Google Shape;4942;p88"/>
            <p:cNvGrpSpPr/>
            <p:nvPr/>
          </p:nvGrpSpPr>
          <p:grpSpPr>
            <a:xfrm>
              <a:off x="1348050" y="3372825"/>
              <a:ext cx="1720425" cy="1005900"/>
              <a:chOff x="1348050" y="3372825"/>
              <a:chExt cx="1720425" cy="1005900"/>
            </a:xfrm>
          </p:grpSpPr>
          <p:sp>
            <p:nvSpPr>
              <p:cNvPr id="4943" name="Google Shape;4943;p88"/>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44" name="Google Shape;4944;p88"/>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45" name="Google Shape;4945;p88"/>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46" name="Google Shape;4946;p88"/>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47" name="Google Shape;4947;p88"/>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948" name="Google Shape;4948;p88"/>
            <p:cNvGrpSpPr/>
            <p:nvPr/>
          </p:nvGrpSpPr>
          <p:grpSpPr>
            <a:xfrm>
              <a:off x="1455707" y="3731058"/>
              <a:ext cx="1491150" cy="417657"/>
              <a:chOff x="1455707" y="3731058"/>
              <a:chExt cx="1491150" cy="417657"/>
            </a:xfrm>
          </p:grpSpPr>
          <p:grpSp>
            <p:nvGrpSpPr>
              <p:cNvPr id="4949" name="Google Shape;4949;p88"/>
              <p:cNvGrpSpPr/>
              <p:nvPr/>
            </p:nvGrpSpPr>
            <p:grpSpPr>
              <a:xfrm>
                <a:off x="1472938" y="3745828"/>
                <a:ext cx="72126" cy="53788"/>
                <a:chOff x="1472938" y="3745828"/>
                <a:chExt cx="72126" cy="53788"/>
              </a:xfrm>
            </p:grpSpPr>
            <p:sp>
              <p:nvSpPr>
                <p:cNvPr id="4950" name="Google Shape;4950;p88"/>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88"/>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88"/>
              <p:cNvGrpSpPr/>
              <p:nvPr/>
            </p:nvGrpSpPr>
            <p:grpSpPr>
              <a:xfrm>
                <a:off x="1819181" y="4089633"/>
                <a:ext cx="72126" cy="53788"/>
                <a:chOff x="1819181" y="4089633"/>
                <a:chExt cx="72126" cy="53788"/>
              </a:xfrm>
            </p:grpSpPr>
            <p:sp>
              <p:nvSpPr>
                <p:cNvPr id="4953" name="Google Shape;4953;p88"/>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88"/>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88"/>
              <p:cNvGrpSpPr/>
              <p:nvPr/>
            </p:nvGrpSpPr>
            <p:grpSpPr>
              <a:xfrm>
                <a:off x="1455707" y="4084171"/>
                <a:ext cx="64321" cy="64544"/>
                <a:chOff x="1455707" y="4084171"/>
                <a:chExt cx="64321" cy="64544"/>
              </a:xfrm>
            </p:grpSpPr>
            <p:sp>
              <p:nvSpPr>
                <p:cNvPr id="4956" name="Google Shape;4956;p88"/>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88"/>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8" name="Google Shape;4958;p88"/>
              <p:cNvGrpSpPr/>
              <p:nvPr/>
            </p:nvGrpSpPr>
            <p:grpSpPr>
              <a:xfrm>
                <a:off x="1818610" y="3731058"/>
                <a:ext cx="64321" cy="64544"/>
                <a:chOff x="1818610" y="3731058"/>
                <a:chExt cx="64321" cy="64544"/>
              </a:xfrm>
            </p:grpSpPr>
            <p:sp>
              <p:nvSpPr>
                <p:cNvPr id="4959" name="Google Shape;4959;p88"/>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88"/>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1" name="Google Shape;4961;p88"/>
              <p:cNvGrpSpPr/>
              <p:nvPr/>
            </p:nvGrpSpPr>
            <p:grpSpPr>
              <a:xfrm>
                <a:off x="2172491" y="4089633"/>
                <a:ext cx="72126" cy="53788"/>
                <a:chOff x="2172491" y="4089633"/>
                <a:chExt cx="72126" cy="53788"/>
              </a:xfrm>
            </p:grpSpPr>
            <p:sp>
              <p:nvSpPr>
                <p:cNvPr id="4962" name="Google Shape;4962;p88"/>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88"/>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4" name="Google Shape;4964;p88"/>
              <p:cNvGrpSpPr/>
              <p:nvPr/>
            </p:nvGrpSpPr>
            <p:grpSpPr>
              <a:xfrm>
                <a:off x="2171920" y="3731058"/>
                <a:ext cx="64321" cy="64544"/>
                <a:chOff x="2171920" y="3731058"/>
                <a:chExt cx="64321" cy="64544"/>
              </a:xfrm>
            </p:grpSpPr>
            <p:sp>
              <p:nvSpPr>
                <p:cNvPr id="4965" name="Google Shape;4965;p88"/>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88"/>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7" name="Google Shape;4967;p88"/>
              <p:cNvGrpSpPr/>
              <p:nvPr/>
            </p:nvGrpSpPr>
            <p:grpSpPr>
              <a:xfrm>
                <a:off x="2874730" y="3745828"/>
                <a:ext cx="72126" cy="53788"/>
                <a:chOff x="2874730" y="3745828"/>
                <a:chExt cx="72126" cy="53788"/>
              </a:xfrm>
            </p:grpSpPr>
            <p:sp>
              <p:nvSpPr>
                <p:cNvPr id="4968" name="Google Shape;4968;p88"/>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88"/>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0" name="Google Shape;4970;p88"/>
              <p:cNvGrpSpPr/>
              <p:nvPr/>
            </p:nvGrpSpPr>
            <p:grpSpPr>
              <a:xfrm>
                <a:off x="2878589" y="4081481"/>
                <a:ext cx="64321" cy="64544"/>
                <a:chOff x="2878589" y="4081481"/>
                <a:chExt cx="64321" cy="64544"/>
              </a:xfrm>
            </p:grpSpPr>
            <p:sp>
              <p:nvSpPr>
                <p:cNvPr id="4971" name="Google Shape;4971;p88"/>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88"/>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3" name="Google Shape;4973;p88"/>
              <p:cNvGrpSpPr/>
              <p:nvPr/>
            </p:nvGrpSpPr>
            <p:grpSpPr>
              <a:xfrm>
                <a:off x="2525796" y="4089633"/>
                <a:ext cx="72126" cy="53788"/>
                <a:chOff x="2525796" y="4089633"/>
                <a:chExt cx="72126" cy="53788"/>
              </a:xfrm>
            </p:grpSpPr>
            <p:sp>
              <p:nvSpPr>
                <p:cNvPr id="4974" name="Google Shape;4974;p88"/>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88"/>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6" name="Google Shape;4976;p88"/>
              <p:cNvGrpSpPr/>
              <p:nvPr/>
            </p:nvGrpSpPr>
            <p:grpSpPr>
              <a:xfrm>
                <a:off x="2525225" y="3731058"/>
                <a:ext cx="64321" cy="64544"/>
                <a:chOff x="2525225" y="3731058"/>
                <a:chExt cx="64321" cy="64544"/>
              </a:xfrm>
            </p:grpSpPr>
            <p:sp>
              <p:nvSpPr>
                <p:cNvPr id="4977" name="Google Shape;4977;p88"/>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88"/>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44"/>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 of this template</a:t>
            </a:r>
            <a:endParaRPr/>
          </a:p>
        </p:txBody>
      </p:sp>
      <p:graphicFrame>
        <p:nvGraphicFramePr>
          <p:cNvPr id="867" name="Google Shape;867;p44"/>
          <p:cNvGraphicFramePr/>
          <p:nvPr/>
        </p:nvGraphicFramePr>
        <p:xfrm>
          <a:off x="720000" y="1767225"/>
          <a:ext cx="7704000" cy="2103000"/>
        </p:xfrm>
        <a:graphic>
          <a:graphicData uri="http://schemas.openxmlformats.org/drawingml/2006/table">
            <a:tbl>
              <a:tblPr>
                <a:noFill/>
                <a:tableStyleId>{9EEFD1C2-DB67-4D4C-BF0F-FAD905CA55E5}</a:tableStyleId>
              </a:tblPr>
              <a:tblGrid>
                <a:gridCol w="2619875">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350500">
                <a:tc>
                  <a:txBody>
                    <a:bodyPr/>
                    <a:lstStyle/>
                    <a:p>
                      <a:pPr marL="0" lvl="0" indent="0" algn="l" rtl="0">
                        <a:spcBef>
                          <a:spcPts val="0"/>
                        </a:spcBef>
                        <a:spcAft>
                          <a:spcPts val="0"/>
                        </a:spcAft>
                        <a:buNone/>
                      </a:pPr>
                      <a:r>
                        <a:rPr lang="en" sz="1100">
                          <a:solidFill>
                            <a:schemeClr val="hlink"/>
                          </a:solidFill>
                          <a:uFill>
                            <a:noFill/>
                          </a:uFill>
                          <a:latin typeface="Alfa Slab One"/>
                          <a:ea typeface="Alfa Slab One"/>
                          <a:cs typeface="Alfa Slab One"/>
                          <a:sym typeface="Alfa Slab One"/>
                          <a:hlinkClick r:id="rId3" action="ppaction://hlinksldjump"/>
                        </a:rPr>
                        <a:t>Fonts</a:t>
                      </a:r>
                      <a:endParaRPr sz="1100">
                        <a:solidFill>
                          <a:schemeClr val="accent6"/>
                        </a:solidFill>
                        <a:latin typeface="Alfa Slab One"/>
                        <a:ea typeface="Alfa Slab One"/>
                        <a:cs typeface="Alfa Slab One"/>
                        <a:sym typeface="Alfa Slab On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rgbClr val="FFFFFF"/>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accent6"/>
                          </a:solidFill>
                          <a:latin typeface="Lato"/>
                          <a:ea typeface="Lato"/>
                          <a:cs typeface="Lato"/>
                          <a:sym typeface="Lato"/>
                        </a:rPr>
                        <a:t>To view this template correctly in PowerPoint, download and install the fonts we used</a:t>
                      </a:r>
                      <a:endParaRPr sz="1000">
                        <a:solidFill>
                          <a:schemeClr val="accent6"/>
                        </a:solidFill>
                        <a:latin typeface="Lato"/>
                        <a:ea typeface="Lato"/>
                        <a:cs typeface="Lato"/>
                        <a:sym typeface="La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350500">
                <a:tc>
                  <a:txBody>
                    <a:bodyPr/>
                    <a:lstStyle/>
                    <a:p>
                      <a:pPr marL="0" lvl="0" indent="0" algn="l" rtl="0">
                        <a:spcBef>
                          <a:spcPts val="0"/>
                        </a:spcBef>
                        <a:spcAft>
                          <a:spcPts val="0"/>
                        </a:spcAft>
                        <a:buNone/>
                      </a:pPr>
                      <a:r>
                        <a:rPr lang="en" sz="1100">
                          <a:solidFill>
                            <a:schemeClr val="hlink"/>
                          </a:solidFill>
                          <a:uFill>
                            <a:noFill/>
                          </a:uFill>
                          <a:latin typeface="Alfa Slab One"/>
                          <a:ea typeface="Alfa Slab One"/>
                          <a:cs typeface="Alfa Slab One"/>
                          <a:sym typeface="Alfa Slab One"/>
                          <a:hlinkClick r:id="rId4" action="ppaction://hlinksldjump"/>
                        </a:rPr>
                        <a:t>Used</a:t>
                      </a:r>
                      <a:r>
                        <a:rPr lang="en" sz="1100">
                          <a:solidFill>
                            <a:schemeClr val="hlink"/>
                          </a:solidFill>
                          <a:uFill>
                            <a:noFill/>
                          </a:uFill>
                          <a:latin typeface="Alfa Slab One"/>
                          <a:ea typeface="Alfa Slab One"/>
                          <a:cs typeface="Alfa Slab One"/>
                          <a:sym typeface="Alfa Slab One"/>
                          <a:hlinkClick r:id="rId4" action="ppaction://hlinksldjump"/>
                        </a:rPr>
                        <a:t> and</a:t>
                      </a:r>
                      <a:r>
                        <a:rPr lang="en" sz="1100">
                          <a:solidFill>
                            <a:schemeClr val="accent6"/>
                          </a:solidFill>
                          <a:latin typeface="Alfa Slab One"/>
                          <a:ea typeface="Alfa Slab One"/>
                          <a:cs typeface="Alfa Slab One"/>
                          <a:sym typeface="Alfa Slab One"/>
                        </a:rPr>
                        <a:t> </a:t>
                      </a:r>
                      <a:r>
                        <a:rPr lang="en" sz="1100">
                          <a:solidFill>
                            <a:schemeClr val="hlink"/>
                          </a:solidFill>
                          <a:uFill>
                            <a:noFill/>
                          </a:uFill>
                          <a:latin typeface="Alfa Slab One"/>
                          <a:ea typeface="Alfa Slab One"/>
                          <a:cs typeface="Alfa Slab One"/>
                          <a:sym typeface="Alfa Slab One"/>
                          <a:hlinkClick r:id="rId5" action="ppaction://hlinksldjump"/>
                        </a:rPr>
                        <a:t>alternative</a:t>
                      </a:r>
                      <a:r>
                        <a:rPr lang="en" sz="1100">
                          <a:solidFill>
                            <a:schemeClr val="hlink"/>
                          </a:solidFill>
                          <a:uFill>
                            <a:noFill/>
                          </a:uFill>
                          <a:latin typeface="Alfa Slab One"/>
                          <a:ea typeface="Alfa Slab One"/>
                          <a:cs typeface="Alfa Slab One"/>
                          <a:sym typeface="Alfa Slab One"/>
                          <a:hlinkClick r:id="rId5" action="ppaction://hlinksldjump"/>
                        </a:rPr>
                        <a:t> resources</a:t>
                      </a:r>
                      <a:endParaRPr sz="1100">
                        <a:solidFill>
                          <a:schemeClr val="accent6"/>
                        </a:solidFill>
                        <a:latin typeface="Alfa Slab One"/>
                        <a:ea typeface="Alfa Slab One"/>
                        <a:cs typeface="Alfa Slab One"/>
                        <a:sym typeface="Alfa Slab On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1000">
                          <a:solidFill>
                            <a:schemeClr val="accent6"/>
                          </a:solidFill>
                          <a:latin typeface="Lato"/>
                          <a:ea typeface="Lato"/>
                          <a:cs typeface="Lato"/>
                          <a:sym typeface="Lato"/>
                        </a:rPr>
                        <a:t>An assortment of graphic resources that are suitable for use in this presentation</a:t>
                      </a:r>
                      <a:endParaRPr sz="1000">
                        <a:solidFill>
                          <a:schemeClr val="accent6"/>
                        </a:solidFill>
                        <a:latin typeface="Lato"/>
                        <a:ea typeface="Lato"/>
                        <a:cs typeface="Lato"/>
                        <a:sym typeface="La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350500">
                <a:tc>
                  <a:txBody>
                    <a:bodyPr/>
                    <a:lstStyle/>
                    <a:p>
                      <a:pPr marL="0" lvl="0" indent="0" algn="l" rtl="0">
                        <a:spcBef>
                          <a:spcPts val="0"/>
                        </a:spcBef>
                        <a:spcAft>
                          <a:spcPts val="0"/>
                        </a:spcAft>
                        <a:buNone/>
                      </a:pPr>
                      <a:r>
                        <a:rPr lang="en" sz="1100">
                          <a:solidFill>
                            <a:schemeClr val="hlink"/>
                          </a:solidFill>
                          <a:uFill>
                            <a:noFill/>
                          </a:uFill>
                          <a:latin typeface="Alfa Slab One"/>
                          <a:ea typeface="Alfa Slab One"/>
                          <a:cs typeface="Alfa Slab One"/>
                          <a:sym typeface="Alfa Slab One"/>
                          <a:hlinkClick r:id="rId6" action="ppaction://hlinksldjump"/>
                        </a:rPr>
                        <a:t>Thanks slide</a:t>
                      </a:r>
                      <a:endParaRPr sz="1100">
                        <a:solidFill>
                          <a:schemeClr val="accent6"/>
                        </a:solidFill>
                        <a:latin typeface="Alfa Slab One"/>
                        <a:ea typeface="Alfa Slab One"/>
                        <a:cs typeface="Alfa Slab One"/>
                        <a:sym typeface="Alfa Slab On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accent6"/>
                          </a:solidFill>
                          <a:latin typeface="Lato"/>
                          <a:ea typeface="Lato"/>
                          <a:cs typeface="Lato"/>
                          <a:sym typeface="Lato"/>
                        </a:rPr>
                        <a:t>You must keep it so that proper credits for our design are given</a:t>
                      </a:r>
                      <a:endParaRPr sz="1000">
                        <a:solidFill>
                          <a:schemeClr val="accent6"/>
                        </a:solidFill>
                        <a:latin typeface="Lato"/>
                        <a:ea typeface="Lato"/>
                        <a:cs typeface="Lato"/>
                        <a:sym typeface="La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350500">
                <a:tc>
                  <a:txBody>
                    <a:bodyPr/>
                    <a:lstStyle/>
                    <a:p>
                      <a:pPr marL="0" lvl="0" indent="0" algn="l" rtl="0">
                        <a:spcBef>
                          <a:spcPts val="0"/>
                        </a:spcBef>
                        <a:spcAft>
                          <a:spcPts val="0"/>
                        </a:spcAft>
                        <a:buNone/>
                      </a:pPr>
                      <a:r>
                        <a:rPr lang="en" sz="1100">
                          <a:solidFill>
                            <a:schemeClr val="hlink"/>
                          </a:solidFill>
                          <a:uFill>
                            <a:noFill/>
                          </a:uFill>
                          <a:latin typeface="Alfa Slab One"/>
                          <a:ea typeface="Alfa Slab One"/>
                          <a:cs typeface="Alfa Slab One"/>
                          <a:sym typeface="Alfa Slab One"/>
                          <a:hlinkClick r:id="rId3" action="ppaction://hlinksldjump"/>
                        </a:rPr>
                        <a:t>Colors</a:t>
                      </a:r>
                      <a:endParaRPr sz="1100">
                        <a:solidFill>
                          <a:schemeClr val="accent6"/>
                        </a:solidFill>
                        <a:latin typeface="Alfa Slab One"/>
                        <a:ea typeface="Alfa Slab One"/>
                        <a:cs typeface="Alfa Slab One"/>
                        <a:sym typeface="Alfa Slab On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accent6"/>
                          </a:solidFill>
                          <a:latin typeface="Lato"/>
                          <a:ea typeface="Lato"/>
                          <a:cs typeface="Lato"/>
                          <a:sym typeface="Lato"/>
                        </a:rPr>
                        <a:t>All the colors used in this presentation</a:t>
                      </a:r>
                      <a:endParaRPr sz="1000">
                        <a:solidFill>
                          <a:schemeClr val="accent6"/>
                        </a:solidFill>
                        <a:latin typeface="Lato"/>
                        <a:ea typeface="Lato"/>
                        <a:cs typeface="Lato"/>
                        <a:sym typeface="La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r h="350500">
                <a:tc>
                  <a:txBody>
                    <a:bodyPr/>
                    <a:lstStyle/>
                    <a:p>
                      <a:pPr marL="0" lvl="0" indent="0" algn="l" rtl="0">
                        <a:spcBef>
                          <a:spcPts val="0"/>
                        </a:spcBef>
                        <a:spcAft>
                          <a:spcPts val="0"/>
                        </a:spcAft>
                        <a:buNone/>
                      </a:pPr>
                      <a:r>
                        <a:rPr lang="en" sz="1100">
                          <a:solidFill>
                            <a:schemeClr val="hlink"/>
                          </a:solidFill>
                          <a:uFill>
                            <a:noFill/>
                          </a:uFill>
                          <a:latin typeface="Alfa Slab One"/>
                          <a:ea typeface="Alfa Slab One"/>
                          <a:cs typeface="Alfa Slab One"/>
                          <a:sym typeface="Alfa Slab One"/>
                          <a:hlinkClick r:id="rId7" action="ppaction://hlinksldjump"/>
                        </a:rPr>
                        <a:t>Infographic resources</a:t>
                      </a:r>
                      <a:endParaRPr sz="1100">
                        <a:solidFill>
                          <a:schemeClr val="accent6"/>
                        </a:solidFill>
                        <a:latin typeface="Alfa Slab One"/>
                        <a:ea typeface="Alfa Slab One"/>
                        <a:cs typeface="Alfa Slab One"/>
                        <a:sym typeface="Alfa Slab On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accent6"/>
                          </a:solidFill>
                          <a:latin typeface="Lato"/>
                          <a:ea typeface="Lato"/>
                          <a:cs typeface="Lato"/>
                          <a:sym typeface="Lato"/>
                        </a:rPr>
                        <a:t>These can be used in the template, and their size and color can be edited</a:t>
                      </a:r>
                      <a:endParaRPr sz="1000">
                        <a:solidFill>
                          <a:schemeClr val="accent6"/>
                        </a:solidFill>
                        <a:latin typeface="Lato"/>
                        <a:ea typeface="Lato"/>
                        <a:cs typeface="Lato"/>
                        <a:sym typeface="La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350500">
                <a:tc>
                  <a:txBody>
                    <a:bodyPr/>
                    <a:lstStyle/>
                    <a:p>
                      <a:pPr marL="0" lvl="0" indent="0" algn="l" rtl="0">
                        <a:spcBef>
                          <a:spcPts val="0"/>
                        </a:spcBef>
                        <a:spcAft>
                          <a:spcPts val="0"/>
                        </a:spcAft>
                        <a:buNone/>
                      </a:pPr>
                      <a:r>
                        <a:rPr lang="en" sz="1100">
                          <a:solidFill>
                            <a:schemeClr val="hlink"/>
                          </a:solidFill>
                          <a:uFill>
                            <a:noFill/>
                          </a:uFill>
                          <a:latin typeface="Alfa Slab One"/>
                          <a:ea typeface="Alfa Slab One"/>
                          <a:cs typeface="Alfa Slab One"/>
                          <a:sym typeface="Alfa Slab One"/>
                          <a:hlinkClick r:id="rId8" action="ppaction://hlinksldjump"/>
                        </a:rPr>
                        <a:t>Customizable icons</a:t>
                      </a:r>
                      <a:endParaRPr sz="1100">
                        <a:solidFill>
                          <a:schemeClr val="accent6"/>
                        </a:solidFill>
                        <a:latin typeface="Alfa Slab One"/>
                        <a:ea typeface="Alfa Slab One"/>
                        <a:cs typeface="Alfa Slab One"/>
                        <a:sym typeface="Alfa Slab On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accent6"/>
                          </a:solidFill>
                          <a:latin typeface="Lato"/>
                          <a:ea typeface="Lato"/>
                          <a:cs typeface="Lato"/>
                          <a:sym typeface="Lato"/>
                        </a:rPr>
                        <a:t>They are sorted by theme so you can use them in all kinds of presentations</a:t>
                      </a:r>
                      <a:endParaRPr sz="1000">
                        <a:solidFill>
                          <a:schemeClr val="accent6"/>
                        </a:solidFill>
                        <a:latin typeface="Lato"/>
                        <a:ea typeface="Lato"/>
                        <a:cs typeface="Lato"/>
                        <a:sym typeface="La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868" name="Google Shape;868;p44"/>
          <p:cNvSpPr txBox="1"/>
          <p:nvPr/>
        </p:nvSpPr>
        <p:spPr>
          <a:xfrm>
            <a:off x="720000" y="1100300"/>
            <a:ext cx="7704000" cy="479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1200" b="1">
                <a:solidFill>
                  <a:schemeClr val="accent6"/>
                </a:solidFill>
                <a:latin typeface="Lato"/>
                <a:ea typeface="Lato"/>
                <a:cs typeface="Lato"/>
                <a:sym typeface="Lato"/>
              </a:rPr>
              <a:t>This is a slide structure based on a multi-purpose presentation</a:t>
            </a:r>
            <a:endParaRPr sz="1200" b="1">
              <a:solidFill>
                <a:schemeClr val="accent6"/>
              </a:solidFill>
              <a:latin typeface="Lato"/>
              <a:ea typeface="Lato"/>
              <a:cs typeface="Lato"/>
              <a:sym typeface="Lato"/>
            </a:endParaRPr>
          </a:p>
          <a:p>
            <a:pPr marL="0" lvl="0" indent="0" algn="l" rtl="0">
              <a:spcBef>
                <a:spcPts val="0"/>
              </a:spcBef>
              <a:spcAft>
                <a:spcPts val="0"/>
              </a:spcAft>
              <a:buNone/>
            </a:pPr>
            <a:r>
              <a:rPr lang="en" sz="1200">
                <a:solidFill>
                  <a:schemeClr val="accent6"/>
                </a:solidFill>
                <a:latin typeface="Lato"/>
                <a:ea typeface="Lato"/>
                <a:cs typeface="Lato"/>
                <a:sym typeface="Lato"/>
              </a:rPr>
              <a:t>You can delete this slide when you’re done editing the presentation</a:t>
            </a:r>
            <a:endParaRPr sz="1200">
              <a:solidFill>
                <a:schemeClr val="accent6"/>
              </a:solidFill>
              <a:latin typeface="Lato"/>
              <a:ea typeface="Lato"/>
              <a:cs typeface="Lato"/>
              <a:sym typeface="Lato"/>
            </a:endParaRPr>
          </a:p>
          <a:p>
            <a:pPr marL="0" lvl="0" indent="0" algn="l" rtl="0">
              <a:spcBef>
                <a:spcPts val="0"/>
              </a:spcBef>
              <a:spcAft>
                <a:spcPts val="0"/>
              </a:spcAft>
              <a:buNone/>
            </a:pPr>
            <a:endParaRPr sz="1200" b="1">
              <a:solidFill>
                <a:schemeClr val="accent6"/>
              </a:solidFill>
              <a:latin typeface="Lato"/>
              <a:ea typeface="Lato"/>
              <a:cs typeface="Lato"/>
              <a:sym typeface="Lato"/>
            </a:endParaRPr>
          </a:p>
        </p:txBody>
      </p:sp>
      <p:sp>
        <p:nvSpPr>
          <p:cNvPr id="869" name="Google Shape;869;p44"/>
          <p:cNvSpPr txBox="1"/>
          <p:nvPr/>
        </p:nvSpPr>
        <p:spPr>
          <a:xfrm>
            <a:off x="1328413" y="4147800"/>
            <a:ext cx="30000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b="1">
                <a:solidFill>
                  <a:schemeClr val="accent6"/>
                </a:solidFill>
                <a:latin typeface="Lato"/>
                <a:ea typeface="Lato"/>
                <a:cs typeface="Lato"/>
                <a:sym typeface="Lato"/>
              </a:rPr>
              <a:t>For more info:</a:t>
            </a:r>
            <a:br>
              <a:rPr lang="en" sz="800" b="1">
                <a:solidFill>
                  <a:schemeClr val="accent6"/>
                </a:solidFill>
                <a:latin typeface="Lato"/>
                <a:ea typeface="Lato"/>
                <a:cs typeface="Lato"/>
                <a:sym typeface="Lato"/>
              </a:rPr>
            </a:br>
            <a:r>
              <a:rPr lang="en" sz="1000" b="1">
                <a:solidFill>
                  <a:schemeClr val="accent6"/>
                </a:solidFill>
                <a:uFill>
                  <a:noFill/>
                </a:uFill>
                <a:latin typeface="Lato"/>
                <a:ea typeface="Lato"/>
                <a:cs typeface="Lato"/>
                <a:sym typeface="Lato"/>
                <a:hlinkClick r:id="rId9">
                  <a:extLst>
                    <a:ext uri="{A12FA001-AC4F-418D-AE19-62706E023703}">
                      <ahyp:hlinkClr xmlns:ahyp="http://schemas.microsoft.com/office/drawing/2018/hyperlinkcolor" val="tx"/>
                    </a:ext>
                  </a:extLst>
                </a:hlinkClick>
              </a:rPr>
              <a:t>SLIDESGO </a:t>
            </a:r>
            <a:r>
              <a:rPr lang="en" sz="1000" b="1">
                <a:solidFill>
                  <a:schemeClr val="accent6"/>
                </a:solidFill>
                <a:latin typeface="Lato"/>
                <a:ea typeface="Lato"/>
                <a:cs typeface="Lato"/>
                <a:sym typeface="Lato"/>
              </a:rPr>
              <a:t> |  </a:t>
            </a:r>
            <a:r>
              <a:rPr lang="en" sz="1000" b="1">
                <a:solidFill>
                  <a:schemeClr val="accent6"/>
                </a:solidFill>
                <a:uFill>
                  <a:noFill/>
                </a:uFill>
                <a:latin typeface="Lato"/>
                <a:ea typeface="Lato"/>
                <a:cs typeface="Lato"/>
                <a:sym typeface="Lato"/>
                <a:hlinkClick r:id="rId10">
                  <a:extLst>
                    <a:ext uri="{A12FA001-AC4F-418D-AE19-62706E023703}">
                      <ahyp:hlinkClr xmlns:ahyp="http://schemas.microsoft.com/office/drawing/2018/hyperlinkcolor" val="tx"/>
                    </a:ext>
                  </a:extLst>
                </a:hlinkClick>
              </a:rPr>
              <a:t>SLIDESGO SCHOOL</a:t>
            </a:r>
            <a:r>
              <a:rPr lang="en" sz="1000" b="1">
                <a:solidFill>
                  <a:schemeClr val="accent6"/>
                </a:solidFill>
                <a:latin typeface="Lato"/>
                <a:ea typeface="Lato"/>
                <a:cs typeface="Lato"/>
                <a:sym typeface="Lato"/>
              </a:rPr>
              <a:t>  |  </a:t>
            </a:r>
            <a:r>
              <a:rPr lang="en" sz="1000" b="1">
                <a:solidFill>
                  <a:schemeClr val="accent6"/>
                </a:solidFill>
                <a:uFill>
                  <a:noFill/>
                </a:uFill>
                <a:latin typeface="Lato"/>
                <a:ea typeface="Lato"/>
                <a:cs typeface="Lato"/>
                <a:sym typeface="Lato"/>
                <a:hlinkClick r:id="rId11">
                  <a:extLst>
                    <a:ext uri="{A12FA001-AC4F-418D-AE19-62706E023703}">
                      <ahyp:hlinkClr xmlns:ahyp="http://schemas.microsoft.com/office/drawing/2018/hyperlinkcolor" val="tx"/>
                    </a:ext>
                  </a:extLst>
                </a:hlinkClick>
              </a:rPr>
              <a:t>FAQS</a:t>
            </a:r>
            <a:endParaRPr sz="1500">
              <a:solidFill>
                <a:schemeClr val="accent6"/>
              </a:solidFill>
              <a:latin typeface="Lato"/>
              <a:ea typeface="Lato"/>
              <a:cs typeface="Lato"/>
              <a:sym typeface="Lato"/>
            </a:endParaRPr>
          </a:p>
        </p:txBody>
      </p:sp>
      <p:sp>
        <p:nvSpPr>
          <p:cNvPr id="870" name="Google Shape;870;p44"/>
          <p:cNvSpPr txBox="1"/>
          <p:nvPr/>
        </p:nvSpPr>
        <p:spPr>
          <a:xfrm>
            <a:off x="4815588" y="4147800"/>
            <a:ext cx="30000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b="1">
                <a:solidFill>
                  <a:schemeClr val="accent6"/>
                </a:solidFill>
                <a:latin typeface="Lato"/>
                <a:ea typeface="Lato"/>
                <a:cs typeface="Lato"/>
                <a:sym typeface="Lato"/>
              </a:rPr>
              <a:t>You can visit our sister projects:</a:t>
            </a:r>
            <a:br>
              <a:rPr lang="en" sz="800" b="1">
                <a:solidFill>
                  <a:schemeClr val="accent6"/>
                </a:solidFill>
                <a:latin typeface="Lato"/>
                <a:ea typeface="Lato"/>
                <a:cs typeface="Lato"/>
                <a:sym typeface="Lato"/>
              </a:rPr>
            </a:br>
            <a:r>
              <a:rPr lang="en" sz="1000" b="1">
                <a:solidFill>
                  <a:schemeClr val="accent6"/>
                </a:solidFill>
                <a:uFill>
                  <a:noFill/>
                </a:uFill>
                <a:latin typeface="Lato"/>
                <a:ea typeface="Lato"/>
                <a:cs typeface="Lato"/>
                <a:sym typeface="Lato"/>
                <a:hlinkClick r:id="rId12">
                  <a:extLst>
                    <a:ext uri="{A12FA001-AC4F-418D-AE19-62706E023703}">
                      <ahyp:hlinkClr xmlns:ahyp="http://schemas.microsoft.com/office/drawing/2018/hyperlinkcolor" val="tx"/>
                    </a:ext>
                  </a:extLst>
                </a:hlinkClick>
              </a:rPr>
              <a:t>FREEPIK</a:t>
            </a:r>
            <a:r>
              <a:rPr lang="en" sz="1000" b="1">
                <a:solidFill>
                  <a:schemeClr val="accent6"/>
                </a:solidFill>
                <a:latin typeface="Lato"/>
                <a:ea typeface="Lato"/>
                <a:cs typeface="Lato"/>
                <a:sym typeface="Lato"/>
              </a:rPr>
              <a:t> | </a:t>
            </a:r>
            <a:r>
              <a:rPr lang="en" sz="1000" b="1">
                <a:solidFill>
                  <a:schemeClr val="accent6"/>
                </a:solidFill>
                <a:uFill>
                  <a:noFill/>
                </a:uFill>
                <a:latin typeface="Lato"/>
                <a:ea typeface="Lato"/>
                <a:cs typeface="Lato"/>
                <a:sym typeface="Lato"/>
                <a:hlinkClick r:id="rId13">
                  <a:extLst>
                    <a:ext uri="{A12FA001-AC4F-418D-AE19-62706E023703}">
                      <ahyp:hlinkClr xmlns:ahyp="http://schemas.microsoft.com/office/drawing/2018/hyperlinkcolor" val="tx"/>
                    </a:ext>
                  </a:extLst>
                </a:hlinkClick>
              </a:rPr>
              <a:t>FLATICON</a:t>
            </a:r>
            <a:r>
              <a:rPr lang="en" sz="1000" b="1">
                <a:solidFill>
                  <a:schemeClr val="accent6"/>
                </a:solidFill>
                <a:latin typeface="Lato"/>
                <a:ea typeface="Lato"/>
                <a:cs typeface="Lato"/>
                <a:sym typeface="Lato"/>
              </a:rPr>
              <a:t> | </a:t>
            </a:r>
            <a:r>
              <a:rPr lang="en" sz="1000" b="1">
                <a:solidFill>
                  <a:schemeClr val="accent6"/>
                </a:solidFill>
                <a:uFill>
                  <a:noFill/>
                </a:uFill>
                <a:latin typeface="Lato"/>
                <a:ea typeface="Lato"/>
                <a:cs typeface="Lato"/>
                <a:sym typeface="Lato"/>
                <a:hlinkClick r:id="rId14">
                  <a:extLst>
                    <a:ext uri="{A12FA001-AC4F-418D-AE19-62706E023703}">
                      <ahyp:hlinkClr xmlns:ahyp="http://schemas.microsoft.com/office/drawing/2018/hyperlinkcolor" val="tx"/>
                    </a:ext>
                  </a:extLst>
                </a:hlinkClick>
              </a:rPr>
              <a:t>S</a:t>
            </a:r>
            <a:r>
              <a:rPr lang="en" sz="1000" b="1">
                <a:solidFill>
                  <a:schemeClr val="accent6"/>
                </a:solidFill>
                <a:uFill>
                  <a:noFill/>
                </a:uFill>
                <a:latin typeface="Lato"/>
                <a:ea typeface="Lato"/>
                <a:cs typeface="Lato"/>
                <a:sym typeface="Lato"/>
                <a:hlinkClick r:id="rId14">
                  <a:extLst>
                    <a:ext uri="{A12FA001-AC4F-418D-AE19-62706E023703}">
                      <ahyp:hlinkClr xmlns:ahyp="http://schemas.microsoft.com/office/drawing/2018/hyperlinkcolor" val="tx"/>
                    </a:ext>
                  </a:extLst>
                </a:hlinkClick>
              </a:rPr>
              <a:t>T</a:t>
            </a:r>
            <a:r>
              <a:rPr lang="en" sz="1000" b="1">
                <a:solidFill>
                  <a:schemeClr val="accent6"/>
                </a:solidFill>
                <a:uFill>
                  <a:noFill/>
                </a:uFill>
                <a:latin typeface="Lato"/>
                <a:ea typeface="Lato"/>
                <a:cs typeface="Lato"/>
                <a:sym typeface="Lato"/>
                <a:hlinkClick r:id="rId14">
                  <a:extLst>
                    <a:ext uri="{A12FA001-AC4F-418D-AE19-62706E023703}">
                      <ahyp:hlinkClr xmlns:ahyp="http://schemas.microsoft.com/office/drawing/2018/hyperlinkcolor" val="tx"/>
                    </a:ext>
                  </a:extLst>
                </a:hlinkClick>
              </a:rPr>
              <a:t>ORYSET</a:t>
            </a:r>
            <a:r>
              <a:rPr lang="en" sz="1000" b="1">
                <a:solidFill>
                  <a:schemeClr val="accent6"/>
                </a:solidFill>
                <a:latin typeface="Lato"/>
                <a:ea typeface="Lato"/>
                <a:cs typeface="Lato"/>
                <a:sym typeface="Lato"/>
              </a:rPr>
              <a:t> | </a:t>
            </a:r>
            <a:r>
              <a:rPr lang="en" sz="1000" b="1">
                <a:solidFill>
                  <a:schemeClr val="accent6"/>
                </a:solidFill>
                <a:uFill>
                  <a:noFill/>
                </a:uFill>
                <a:latin typeface="Lato"/>
                <a:ea typeface="Lato"/>
                <a:cs typeface="Lato"/>
                <a:sym typeface="Lato"/>
                <a:hlinkClick r:id="rId15">
                  <a:extLst>
                    <a:ext uri="{A12FA001-AC4F-418D-AE19-62706E023703}">
                      <ahyp:hlinkClr xmlns:ahyp="http://schemas.microsoft.com/office/drawing/2018/hyperlinkcolor" val="tx"/>
                    </a:ext>
                  </a:extLst>
                </a:hlinkClick>
              </a:rPr>
              <a:t>WEPIK </a:t>
            </a:r>
            <a:r>
              <a:rPr lang="en" sz="1000" b="1">
                <a:solidFill>
                  <a:schemeClr val="accent6"/>
                </a:solidFill>
                <a:latin typeface="Lato"/>
                <a:ea typeface="Lato"/>
                <a:cs typeface="Lato"/>
                <a:sym typeface="Lato"/>
              </a:rPr>
              <a:t>| </a:t>
            </a:r>
            <a:r>
              <a:rPr lang="en" sz="1000" b="1">
                <a:solidFill>
                  <a:schemeClr val="accent6"/>
                </a:solidFill>
                <a:uFill>
                  <a:noFill/>
                </a:uFill>
                <a:latin typeface="Lato"/>
                <a:ea typeface="Lato"/>
                <a:cs typeface="Lato"/>
                <a:sym typeface="Lato"/>
                <a:hlinkClick r:id="rId16">
                  <a:extLst>
                    <a:ext uri="{A12FA001-AC4F-418D-AE19-62706E023703}">
                      <ahyp:hlinkClr xmlns:ahyp="http://schemas.microsoft.com/office/drawing/2018/hyperlinkcolor" val="tx"/>
                    </a:ext>
                  </a:extLst>
                </a:hlinkClick>
              </a:rPr>
              <a:t>VIDFY</a:t>
            </a:r>
            <a:endParaRPr sz="600" b="1">
              <a:solidFill>
                <a:schemeClr val="accent6"/>
              </a:solidFill>
              <a:latin typeface="Lato"/>
              <a:ea typeface="Lato"/>
              <a:cs typeface="Lato"/>
              <a:sym typeface="Lato"/>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982"/>
        <p:cNvGrpSpPr/>
        <p:nvPr/>
      </p:nvGrpSpPr>
      <p:grpSpPr>
        <a:xfrm>
          <a:off x="0" y="0"/>
          <a:ext cx="0" cy="0"/>
          <a:chOff x="0" y="0"/>
          <a:chExt cx="0" cy="0"/>
        </a:xfrm>
      </p:grpSpPr>
      <p:grpSp>
        <p:nvGrpSpPr>
          <p:cNvPr id="4983" name="Google Shape;4983;p89"/>
          <p:cNvGrpSpPr/>
          <p:nvPr/>
        </p:nvGrpSpPr>
        <p:grpSpPr>
          <a:xfrm>
            <a:off x="716991" y="971306"/>
            <a:ext cx="845921" cy="690752"/>
            <a:chOff x="732428" y="1198513"/>
            <a:chExt cx="845921" cy="690752"/>
          </a:xfrm>
        </p:grpSpPr>
        <p:grpSp>
          <p:nvGrpSpPr>
            <p:cNvPr id="4984" name="Google Shape;4984;p89"/>
            <p:cNvGrpSpPr/>
            <p:nvPr/>
          </p:nvGrpSpPr>
          <p:grpSpPr>
            <a:xfrm>
              <a:off x="823030" y="1198513"/>
              <a:ext cx="755319" cy="690752"/>
              <a:chOff x="823030" y="1198513"/>
              <a:chExt cx="755319" cy="690752"/>
            </a:xfrm>
          </p:grpSpPr>
          <p:sp>
            <p:nvSpPr>
              <p:cNvPr id="4985" name="Google Shape;4985;p89"/>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89"/>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89"/>
            <p:cNvGrpSpPr/>
            <p:nvPr/>
          </p:nvGrpSpPr>
          <p:grpSpPr>
            <a:xfrm>
              <a:off x="732428" y="1239937"/>
              <a:ext cx="739912" cy="607886"/>
              <a:chOff x="732428" y="1239937"/>
              <a:chExt cx="739912" cy="607886"/>
            </a:xfrm>
          </p:grpSpPr>
          <p:sp>
            <p:nvSpPr>
              <p:cNvPr id="4988" name="Google Shape;4988;p89"/>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89"/>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89"/>
            <p:cNvGrpSpPr/>
            <p:nvPr/>
          </p:nvGrpSpPr>
          <p:grpSpPr>
            <a:xfrm>
              <a:off x="732428" y="1277018"/>
              <a:ext cx="702832" cy="533758"/>
              <a:chOff x="732428" y="1277018"/>
              <a:chExt cx="702832" cy="533758"/>
            </a:xfrm>
          </p:grpSpPr>
          <p:sp>
            <p:nvSpPr>
              <p:cNvPr id="4991" name="Google Shape;4991;p89"/>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89"/>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3" name="Google Shape;4993;p89"/>
            <p:cNvGrpSpPr/>
            <p:nvPr/>
          </p:nvGrpSpPr>
          <p:grpSpPr>
            <a:xfrm>
              <a:off x="931170" y="1306653"/>
              <a:ext cx="647179" cy="474455"/>
              <a:chOff x="931170" y="1306653"/>
              <a:chExt cx="647179" cy="474455"/>
            </a:xfrm>
          </p:grpSpPr>
          <p:sp>
            <p:nvSpPr>
              <p:cNvPr id="4994" name="Google Shape;4994;p89"/>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89"/>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6" name="Google Shape;4996;p89"/>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7" name="Google Shape;4997;p89"/>
          <p:cNvGrpSpPr/>
          <p:nvPr/>
        </p:nvGrpSpPr>
        <p:grpSpPr>
          <a:xfrm>
            <a:off x="3948600" y="971313"/>
            <a:ext cx="634656" cy="699982"/>
            <a:chOff x="5985650" y="2860025"/>
            <a:chExt cx="1396075" cy="1539775"/>
          </a:xfrm>
        </p:grpSpPr>
        <p:sp>
          <p:nvSpPr>
            <p:cNvPr id="4998" name="Google Shape;4998;p89"/>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89"/>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89"/>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89"/>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89"/>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89"/>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89"/>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89"/>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89"/>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89"/>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89"/>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89"/>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89"/>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89"/>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89"/>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89"/>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89"/>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89"/>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89"/>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89"/>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89"/>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89"/>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89"/>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89"/>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89"/>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89"/>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89"/>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89"/>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89"/>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89"/>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89"/>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89"/>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0" name="Google Shape;5030;p89"/>
          <p:cNvGrpSpPr/>
          <p:nvPr/>
        </p:nvGrpSpPr>
        <p:grpSpPr>
          <a:xfrm>
            <a:off x="4704250" y="971306"/>
            <a:ext cx="725845" cy="699975"/>
            <a:chOff x="4249973" y="1201875"/>
            <a:chExt cx="1958568" cy="1888762"/>
          </a:xfrm>
        </p:grpSpPr>
        <p:sp>
          <p:nvSpPr>
            <p:cNvPr id="5031" name="Google Shape;5031;p89"/>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2" name="Google Shape;5032;p89"/>
            <p:cNvGrpSpPr/>
            <p:nvPr/>
          </p:nvGrpSpPr>
          <p:grpSpPr>
            <a:xfrm>
              <a:off x="5853086" y="1789142"/>
              <a:ext cx="355454" cy="1048099"/>
              <a:chOff x="5576108" y="2016725"/>
              <a:chExt cx="565200" cy="1666560"/>
            </a:xfrm>
          </p:grpSpPr>
          <p:sp>
            <p:nvSpPr>
              <p:cNvPr id="5033" name="Google Shape;5033;p89"/>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34" name="Google Shape;5034;p89"/>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5" name="Google Shape;5035;p89"/>
            <p:cNvGrpSpPr/>
            <p:nvPr/>
          </p:nvGrpSpPr>
          <p:grpSpPr>
            <a:xfrm>
              <a:off x="4869455" y="2691676"/>
              <a:ext cx="1013897" cy="398961"/>
              <a:chOff x="4012057" y="3451825"/>
              <a:chExt cx="1612175" cy="634379"/>
            </a:xfrm>
          </p:grpSpPr>
          <p:sp>
            <p:nvSpPr>
              <p:cNvPr id="5036" name="Google Shape;5036;p89"/>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37" name="Google Shape;5037;p89"/>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8" name="Google Shape;5038;p89"/>
            <p:cNvGrpSpPr/>
            <p:nvPr/>
          </p:nvGrpSpPr>
          <p:grpSpPr>
            <a:xfrm>
              <a:off x="4276937" y="2155961"/>
              <a:ext cx="651965" cy="891358"/>
              <a:chOff x="3069908" y="2599997"/>
              <a:chExt cx="1036675" cy="1417328"/>
            </a:xfrm>
          </p:grpSpPr>
          <p:sp>
            <p:nvSpPr>
              <p:cNvPr id="5039" name="Google Shape;5039;p89"/>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40" name="Google Shape;5040;p89"/>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1" name="Google Shape;5041;p89"/>
            <p:cNvGrpSpPr/>
            <p:nvPr/>
          </p:nvGrpSpPr>
          <p:grpSpPr>
            <a:xfrm>
              <a:off x="5054918" y="1201875"/>
              <a:ext cx="999548" cy="602711"/>
              <a:chOff x="4306958" y="1082925"/>
              <a:chExt cx="1589359" cy="958358"/>
            </a:xfrm>
          </p:grpSpPr>
          <p:sp>
            <p:nvSpPr>
              <p:cNvPr id="5042" name="Google Shape;5042;p89"/>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43" name="Google Shape;5043;p89"/>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89"/>
            <p:cNvGrpSpPr/>
            <p:nvPr/>
          </p:nvGrpSpPr>
          <p:grpSpPr>
            <a:xfrm>
              <a:off x="4249973" y="1303451"/>
              <a:ext cx="799317" cy="841334"/>
              <a:chOff x="3027033" y="1244439"/>
              <a:chExt cx="1270977" cy="1337786"/>
            </a:xfrm>
          </p:grpSpPr>
          <p:sp>
            <p:nvSpPr>
              <p:cNvPr id="5045" name="Google Shape;5045;p89"/>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46" name="Google Shape;5046;p89"/>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47" name="Google Shape;5047;p89"/>
          <p:cNvGrpSpPr/>
          <p:nvPr/>
        </p:nvGrpSpPr>
        <p:grpSpPr>
          <a:xfrm>
            <a:off x="4057114" y="1858087"/>
            <a:ext cx="750769" cy="683784"/>
            <a:chOff x="4204684" y="2104422"/>
            <a:chExt cx="699822" cy="637382"/>
          </a:xfrm>
        </p:grpSpPr>
        <p:grpSp>
          <p:nvGrpSpPr>
            <p:cNvPr id="5048" name="Google Shape;5048;p89"/>
            <p:cNvGrpSpPr/>
            <p:nvPr/>
          </p:nvGrpSpPr>
          <p:grpSpPr>
            <a:xfrm>
              <a:off x="4204684" y="2430067"/>
              <a:ext cx="342957" cy="311738"/>
              <a:chOff x="4204684" y="2430067"/>
              <a:chExt cx="342957" cy="311738"/>
            </a:xfrm>
          </p:grpSpPr>
          <p:sp>
            <p:nvSpPr>
              <p:cNvPr id="5049" name="Google Shape;5049;p89"/>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89"/>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89"/>
            <p:cNvGrpSpPr/>
            <p:nvPr/>
          </p:nvGrpSpPr>
          <p:grpSpPr>
            <a:xfrm>
              <a:off x="4561586" y="2430067"/>
              <a:ext cx="342920" cy="311738"/>
              <a:chOff x="4561586" y="2430067"/>
              <a:chExt cx="342920" cy="311738"/>
            </a:xfrm>
          </p:grpSpPr>
          <p:sp>
            <p:nvSpPr>
              <p:cNvPr id="5052" name="Google Shape;5052;p89"/>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89"/>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89"/>
            <p:cNvGrpSpPr/>
            <p:nvPr/>
          </p:nvGrpSpPr>
          <p:grpSpPr>
            <a:xfrm>
              <a:off x="4561586" y="2104422"/>
              <a:ext cx="342920" cy="311738"/>
              <a:chOff x="4561586" y="2104422"/>
              <a:chExt cx="342920" cy="311738"/>
            </a:xfrm>
          </p:grpSpPr>
          <p:sp>
            <p:nvSpPr>
              <p:cNvPr id="5055" name="Google Shape;5055;p89"/>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89"/>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89"/>
            <p:cNvGrpSpPr/>
            <p:nvPr/>
          </p:nvGrpSpPr>
          <p:grpSpPr>
            <a:xfrm>
              <a:off x="4204684" y="2104422"/>
              <a:ext cx="342957" cy="311664"/>
              <a:chOff x="4204684" y="2104422"/>
              <a:chExt cx="342957" cy="311664"/>
            </a:xfrm>
          </p:grpSpPr>
          <p:sp>
            <p:nvSpPr>
              <p:cNvPr id="5058" name="Google Shape;5058;p89"/>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89"/>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60" name="Google Shape;5060;p89"/>
          <p:cNvGrpSpPr/>
          <p:nvPr/>
        </p:nvGrpSpPr>
        <p:grpSpPr>
          <a:xfrm>
            <a:off x="5521547" y="971301"/>
            <a:ext cx="660591" cy="688867"/>
            <a:chOff x="5830645" y="1267368"/>
            <a:chExt cx="530340" cy="553040"/>
          </a:xfrm>
        </p:grpSpPr>
        <p:sp>
          <p:nvSpPr>
            <p:cNvPr id="5061" name="Google Shape;5061;p89"/>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2" name="Google Shape;5062;p89"/>
            <p:cNvGrpSpPr/>
            <p:nvPr/>
          </p:nvGrpSpPr>
          <p:grpSpPr>
            <a:xfrm>
              <a:off x="5830645" y="1267368"/>
              <a:ext cx="259743" cy="269909"/>
              <a:chOff x="5830645" y="1267368"/>
              <a:chExt cx="259743" cy="269909"/>
            </a:xfrm>
          </p:grpSpPr>
          <p:sp>
            <p:nvSpPr>
              <p:cNvPr id="5063" name="Google Shape;5063;p89"/>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89"/>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89"/>
            <p:cNvGrpSpPr/>
            <p:nvPr/>
          </p:nvGrpSpPr>
          <p:grpSpPr>
            <a:xfrm>
              <a:off x="6101293" y="1267368"/>
              <a:ext cx="259692" cy="269909"/>
              <a:chOff x="6101293" y="1267368"/>
              <a:chExt cx="259692" cy="269909"/>
            </a:xfrm>
          </p:grpSpPr>
          <p:sp>
            <p:nvSpPr>
              <p:cNvPr id="5066" name="Google Shape;5066;p89"/>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89"/>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89"/>
            <p:cNvGrpSpPr/>
            <p:nvPr/>
          </p:nvGrpSpPr>
          <p:grpSpPr>
            <a:xfrm>
              <a:off x="5830645" y="1550500"/>
              <a:ext cx="259692" cy="269909"/>
              <a:chOff x="5830645" y="1550500"/>
              <a:chExt cx="259692" cy="269909"/>
            </a:xfrm>
          </p:grpSpPr>
          <p:sp>
            <p:nvSpPr>
              <p:cNvPr id="5069" name="Google Shape;5069;p89"/>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89"/>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1" name="Google Shape;5071;p89"/>
            <p:cNvGrpSpPr/>
            <p:nvPr/>
          </p:nvGrpSpPr>
          <p:grpSpPr>
            <a:xfrm>
              <a:off x="6101293" y="1550500"/>
              <a:ext cx="259692" cy="269909"/>
              <a:chOff x="6101293" y="1550500"/>
              <a:chExt cx="259692" cy="269909"/>
            </a:xfrm>
          </p:grpSpPr>
          <p:sp>
            <p:nvSpPr>
              <p:cNvPr id="5072" name="Google Shape;5072;p89"/>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89"/>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74" name="Google Shape;5074;p89"/>
          <p:cNvGrpSpPr/>
          <p:nvPr/>
        </p:nvGrpSpPr>
        <p:grpSpPr>
          <a:xfrm>
            <a:off x="723700" y="1861760"/>
            <a:ext cx="697154" cy="679574"/>
            <a:chOff x="2679875" y="2361475"/>
            <a:chExt cx="780425" cy="760575"/>
          </a:xfrm>
        </p:grpSpPr>
        <p:sp>
          <p:nvSpPr>
            <p:cNvPr id="5075" name="Google Shape;5075;p89"/>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89"/>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89"/>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89"/>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89"/>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89"/>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1" name="Google Shape;5081;p89"/>
          <p:cNvGrpSpPr/>
          <p:nvPr/>
        </p:nvGrpSpPr>
        <p:grpSpPr>
          <a:xfrm>
            <a:off x="3122859" y="971352"/>
            <a:ext cx="735829" cy="684547"/>
            <a:chOff x="3351965" y="1148808"/>
            <a:chExt cx="750770" cy="698375"/>
          </a:xfrm>
        </p:grpSpPr>
        <p:grpSp>
          <p:nvGrpSpPr>
            <p:cNvPr id="5082" name="Google Shape;5082;p89"/>
            <p:cNvGrpSpPr/>
            <p:nvPr/>
          </p:nvGrpSpPr>
          <p:grpSpPr>
            <a:xfrm>
              <a:off x="3586796" y="1148808"/>
              <a:ext cx="294857" cy="286830"/>
              <a:chOff x="3750225" y="1774000"/>
              <a:chExt cx="149575" cy="145525"/>
            </a:xfrm>
          </p:grpSpPr>
          <p:sp>
            <p:nvSpPr>
              <p:cNvPr id="5083" name="Google Shape;5083;p89"/>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89"/>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5" name="Google Shape;5085;p89"/>
            <p:cNvGrpSpPr/>
            <p:nvPr/>
          </p:nvGrpSpPr>
          <p:grpSpPr>
            <a:xfrm>
              <a:off x="3779245" y="1375768"/>
              <a:ext cx="323490" cy="286978"/>
              <a:chOff x="3847850" y="1889150"/>
              <a:chExt cx="164100" cy="145600"/>
            </a:xfrm>
          </p:grpSpPr>
          <p:sp>
            <p:nvSpPr>
              <p:cNvPr id="5086" name="Google Shape;5086;p89"/>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89"/>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8" name="Google Shape;5088;p89"/>
            <p:cNvGrpSpPr/>
            <p:nvPr/>
          </p:nvGrpSpPr>
          <p:grpSpPr>
            <a:xfrm>
              <a:off x="3351965" y="1330435"/>
              <a:ext cx="295449" cy="285401"/>
              <a:chOff x="3631100" y="1866150"/>
              <a:chExt cx="149875" cy="144800"/>
            </a:xfrm>
          </p:grpSpPr>
          <p:sp>
            <p:nvSpPr>
              <p:cNvPr id="5089" name="Google Shape;5089;p89"/>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89"/>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1" name="Google Shape;5091;p89"/>
            <p:cNvGrpSpPr/>
            <p:nvPr/>
          </p:nvGrpSpPr>
          <p:grpSpPr>
            <a:xfrm>
              <a:off x="3548208" y="1560352"/>
              <a:ext cx="294808" cy="286830"/>
              <a:chOff x="3730650" y="1982800"/>
              <a:chExt cx="149550" cy="145525"/>
            </a:xfrm>
          </p:grpSpPr>
          <p:sp>
            <p:nvSpPr>
              <p:cNvPr id="5092" name="Google Shape;5092;p89"/>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89"/>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4" name="Google Shape;5094;p89"/>
          <p:cNvGrpSpPr/>
          <p:nvPr/>
        </p:nvGrpSpPr>
        <p:grpSpPr>
          <a:xfrm>
            <a:off x="7624512" y="971306"/>
            <a:ext cx="804565" cy="677795"/>
            <a:chOff x="7636443" y="1204988"/>
            <a:chExt cx="804565" cy="677795"/>
          </a:xfrm>
        </p:grpSpPr>
        <p:grpSp>
          <p:nvGrpSpPr>
            <p:cNvPr id="5095" name="Google Shape;5095;p89"/>
            <p:cNvGrpSpPr/>
            <p:nvPr/>
          </p:nvGrpSpPr>
          <p:grpSpPr>
            <a:xfrm>
              <a:off x="7636443" y="1509705"/>
              <a:ext cx="804565" cy="373078"/>
              <a:chOff x="7636443" y="1509705"/>
              <a:chExt cx="804565" cy="373078"/>
            </a:xfrm>
          </p:grpSpPr>
          <p:sp>
            <p:nvSpPr>
              <p:cNvPr id="5096" name="Google Shape;5096;p89"/>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89"/>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8" name="Google Shape;5098;p89"/>
            <p:cNvGrpSpPr/>
            <p:nvPr/>
          </p:nvGrpSpPr>
          <p:grpSpPr>
            <a:xfrm>
              <a:off x="7636443" y="1408133"/>
              <a:ext cx="804565" cy="373078"/>
              <a:chOff x="7636443" y="1408133"/>
              <a:chExt cx="804565" cy="373078"/>
            </a:xfrm>
          </p:grpSpPr>
          <p:sp>
            <p:nvSpPr>
              <p:cNvPr id="5099" name="Google Shape;5099;p89"/>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89"/>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1" name="Google Shape;5101;p89"/>
            <p:cNvGrpSpPr/>
            <p:nvPr/>
          </p:nvGrpSpPr>
          <p:grpSpPr>
            <a:xfrm>
              <a:off x="7636443" y="1306560"/>
              <a:ext cx="804565" cy="373078"/>
              <a:chOff x="7636443" y="1306560"/>
              <a:chExt cx="804565" cy="373078"/>
            </a:xfrm>
          </p:grpSpPr>
          <p:sp>
            <p:nvSpPr>
              <p:cNvPr id="5102" name="Google Shape;5102;p89"/>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89"/>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4" name="Google Shape;5104;p89"/>
            <p:cNvGrpSpPr/>
            <p:nvPr/>
          </p:nvGrpSpPr>
          <p:grpSpPr>
            <a:xfrm>
              <a:off x="7636443" y="1204988"/>
              <a:ext cx="804565" cy="373078"/>
              <a:chOff x="7636443" y="1204988"/>
              <a:chExt cx="804565" cy="373078"/>
            </a:xfrm>
          </p:grpSpPr>
          <p:sp>
            <p:nvSpPr>
              <p:cNvPr id="5105" name="Google Shape;5105;p89"/>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89"/>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07" name="Google Shape;5107;p89"/>
          <p:cNvGrpSpPr/>
          <p:nvPr/>
        </p:nvGrpSpPr>
        <p:grpSpPr>
          <a:xfrm>
            <a:off x="4963358" y="1878721"/>
            <a:ext cx="661339" cy="661188"/>
            <a:chOff x="3990000" y="975400"/>
            <a:chExt cx="3934200" cy="3933300"/>
          </a:xfrm>
        </p:grpSpPr>
        <p:sp>
          <p:nvSpPr>
            <p:cNvPr id="5108" name="Google Shape;5108;p89"/>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89"/>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89"/>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89"/>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2" name="Google Shape;5112;p89"/>
          <p:cNvGrpSpPr/>
          <p:nvPr/>
        </p:nvGrpSpPr>
        <p:grpSpPr>
          <a:xfrm>
            <a:off x="6607006" y="1857359"/>
            <a:ext cx="868881" cy="684241"/>
            <a:chOff x="6598259" y="2078634"/>
            <a:chExt cx="868881" cy="684241"/>
          </a:xfrm>
        </p:grpSpPr>
        <p:sp>
          <p:nvSpPr>
            <p:cNvPr id="5113" name="Google Shape;5113;p89"/>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89"/>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89"/>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89"/>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89"/>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89"/>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9" name="Google Shape;5119;p89"/>
            <p:cNvGrpSpPr/>
            <p:nvPr/>
          </p:nvGrpSpPr>
          <p:grpSpPr>
            <a:xfrm>
              <a:off x="6808175" y="2078634"/>
              <a:ext cx="452229" cy="684241"/>
              <a:chOff x="6808175" y="2078634"/>
              <a:chExt cx="452229" cy="684241"/>
            </a:xfrm>
          </p:grpSpPr>
          <p:sp>
            <p:nvSpPr>
              <p:cNvPr id="5120" name="Google Shape;5120;p89"/>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89"/>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89"/>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89"/>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89"/>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89"/>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6" name="Google Shape;5126;p89"/>
              <p:cNvGrpSpPr/>
              <p:nvPr/>
            </p:nvGrpSpPr>
            <p:grpSpPr>
              <a:xfrm>
                <a:off x="6821586" y="2078634"/>
                <a:ext cx="426871" cy="684241"/>
                <a:chOff x="6821586" y="2078634"/>
                <a:chExt cx="426871" cy="684241"/>
              </a:xfrm>
            </p:grpSpPr>
            <p:grpSp>
              <p:nvGrpSpPr>
                <p:cNvPr id="5127" name="Google Shape;5127;p89"/>
                <p:cNvGrpSpPr/>
                <p:nvPr/>
              </p:nvGrpSpPr>
              <p:grpSpPr>
                <a:xfrm>
                  <a:off x="6821586" y="2078634"/>
                  <a:ext cx="426871" cy="684241"/>
                  <a:chOff x="6821586" y="2078634"/>
                  <a:chExt cx="426871" cy="684241"/>
                </a:xfrm>
              </p:grpSpPr>
              <p:sp>
                <p:nvSpPr>
                  <p:cNvPr id="5128" name="Google Shape;5128;p89"/>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89"/>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89"/>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89"/>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89"/>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89"/>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89"/>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89"/>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89"/>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89"/>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89"/>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89"/>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89"/>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89"/>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89"/>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89"/>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89"/>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89"/>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89"/>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7" name="Google Shape;5147;p89"/>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89"/>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89"/>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89"/>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89"/>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89"/>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53" name="Google Shape;5153;p89"/>
          <p:cNvGrpSpPr/>
          <p:nvPr/>
        </p:nvGrpSpPr>
        <p:grpSpPr>
          <a:xfrm>
            <a:off x="5780173" y="1862968"/>
            <a:ext cx="671358" cy="671358"/>
            <a:chOff x="6535625" y="760425"/>
            <a:chExt cx="1665900" cy="1665900"/>
          </a:xfrm>
        </p:grpSpPr>
        <p:sp>
          <p:nvSpPr>
            <p:cNvPr id="5154" name="Google Shape;5154;p89"/>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89"/>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89"/>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89"/>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8" name="Google Shape;5158;p89"/>
          <p:cNvGrpSpPr/>
          <p:nvPr/>
        </p:nvGrpSpPr>
        <p:grpSpPr>
          <a:xfrm>
            <a:off x="716989" y="3531368"/>
            <a:ext cx="1340789" cy="640830"/>
            <a:chOff x="238125" y="1151100"/>
            <a:chExt cx="7139450" cy="3412300"/>
          </a:xfrm>
        </p:grpSpPr>
        <p:sp>
          <p:nvSpPr>
            <p:cNvPr id="5159" name="Google Shape;5159;p89"/>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89"/>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89"/>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89"/>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89"/>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89"/>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89"/>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89"/>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89"/>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89"/>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89"/>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89"/>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1" name="Google Shape;5171;p89"/>
          <p:cNvGrpSpPr/>
          <p:nvPr/>
        </p:nvGrpSpPr>
        <p:grpSpPr>
          <a:xfrm>
            <a:off x="5584212" y="2734649"/>
            <a:ext cx="985357" cy="585764"/>
            <a:chOff x="5145061" y="2881789"/>
            <a:chExt cx="1107641" cy="658458"/>
          </a:xfrm>
        </p:grpSpPr>
        <p:grpSp>
          <p:nvGrpSpPr>
            <p:cNvPr id="5172" name="Google Shape;5172;p89"/>
            <p:cNvGrpSpPr/>
            <p:nvPr/>
          </p:nvGrpSpPr>
          <p:grpSpPr>
            <a:xfrm>
              <a:off x="5722989" y="3244587"/>
              <a:ext cx="529713" cy="295659"/>
              <a:chOff x="5722989" y="3244587"/>
              <a:chExt cx="529713" cy="295659"/>
            </a:xfrm>
          </p:grpSpPr>
          <p:sp>
            <p:nvSpPr>
              <p:cNvPr id="5173" name="Google Shape;5173;p89"/>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174" name="Google Shape;5174;p89"/>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175" name="Google Shape;5175;p89"/>
            <p:cNvGrpSpPr/>
            <p:nvPr/>
          </p:nvGrpSpPr>
          <p:grpSpPr>
            <a:xfrm>
              <a:off x="5145061" y="3244587"/>
              <a:ext cx="536807" cy="295659"/>
              <a:chOff x="5145061" y="3244587"/>
              <a:chExt cx="536807" cy="295659"/>
            </a:xfrm>
          </p:grpSpPr>
          <p:sp>
            <p:nvSpPr>
              <p:cNvPr id="5176" name="Google Shape;5176;p89"/>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177" name="Google Shape;5177;p89"/>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178" name="Google Shape;5178;p89"/>
            <p:cNvGrpSpPr/>
            <p:nvPr/>
          </p:nvGrpSpPr>
          <p:grpSpPr>
            <a:xfrm>
              <a:off x="5341327" y="2898245"/>
              <a:ext cx="532309" cy="614891"/>
              <a:chOff x="5341327" y="2898245"/>
              <a:chExt cx="532309" cy="614891"/>
            </a:xfrm>
          </p:grpSpPr>
          <p:sp>
            <p:nvSpPr>
              <p:cNvPr id="5179" name="Google Shape;5179;p89"/>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180" name="Google Shape;5180;p89"/>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181" name="Google Shape;5181;p89"/>
            <p:cNvGrpSpPr/>
            <p:nvPr/>
          </p:nvGrpSpPr>
          <p:grpSpPr>
            <a:xfrm>
              <a:off x="5532290" y="2881789"/>
              <a:ext cx="620516" cy="305456"/>
              <a:chOff x="5532290" y="2881789"/>
              <a:chExt cx="620516" cy="305456"/>
            </a:xfrm>
          </p:grpSpPr>
          <p:sp>
            <p:nvSpPr>
              <p:cNvPr id="5182" name="Google Shape;5182;p89"/>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183" name="Google Shape;5183;p89"/>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184" name="Google Shape;5184;p89"/>
          <p:cNvGrpSpPr/>
          <p:nvPr/>
        </p:nvGrpSpPr>
        <p:grpSpPr>
          <a:xfrm>
            <a:off x="8163135" y="3526707"/>
            <a:ext cx="269068" cy="645491"/>
            <a:chOff x="7026852" y="3311869"/>
            <a:chExt cx="434331" cy="1041954"/>
          </a:xfrm>
        </p:grpSpPr>
        <p:sp>
          <p:nvSpPr>
            <p:cNvPr id="5185" name="Google Shape;5185;p89"/>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89"/>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89"/>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8" name="Google Shape;5188;p89"/>
          <p:cNvGrpSpPr/>
          <p:nvPr/>
        </p:nvGrpSpPr>
        <p:grpSpPr>
          <a:xfrm>
            <a:off x="6179716" y="3565945"/>
            <a:ext cx="293882" cy="293836"/>
            <a:chOff x="4873519" y="3311869"/>
            <a:chExt cx="499374" cy="499296"/>
          </a:xfrm>
        </p:grpSpPr>
        <p:sp>
          <p:nvSpPr>
            <p:cNvPr id="5189" name="Google Shape;5189;p89"/>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89"/>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1" name="Google Shape;5191;p89"/>
          <p:cNvGrpSpPr/>
          <p:nvPr/>
        </p:nvGrpSpPr>
        <p:grpSpPr>
          <a:xfrm>
            <a:off x="6179716" y="3878316"/>
            <a:ext cx="293882" cy="293882"/>
            <a:chOff x="4873519" y="3875839"/>
            <a:chExt cx="499374" cy="499374"/>
          </a:xfrm>
        </p:grpSpPr>
        <p:sp>
          <p:nvSpPr>
            <p:cNvPr id="5192" name="Google Shape;5192;p89"/>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89"/>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4" name="Google Shape;5194;p89"/>
          <p:cNvGrpSpPr/>
          <p:nvPr/>
        </p:nvGrpSpPr>
        <p:grpSpPr>
          <a:xfrm>
            <a:off x="2410244" y="1850269"/>
            <a:ext cx="698104" cy="698208"/>
            <a:chOff x="2565073" y="2075876"/>
            <a:chExt cx="672482" cy="672518"/>
          </a:xfrm>
        </p:grpSpPr>
        <p:sp>
          <p:nvSpPr>
            <p:cNvPr id="5195" name="Google Shape;5195;p89"/>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89"/>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89"/>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89"/>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89"/>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89"/>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1" name="Google Shape;5201;p89"/>
          <p:cNvGrpSpPr/>
          <p:nvPr/>
        </p:nvGrpSpPr>
        <p:grpSpPr>
          <a:xfrm>
            <a:off x="5633655" y="3534869"/>
            <a:ext cx="438354" cy="637329"/>
            <a:chOff x="1697726" y="3244179"/>
            <a:chExt cx="788124" cy="1146069"/>
          </a:xfrm>
        </p:grpSpPr>
        <p:sp>
          <p:nvSpPr>
            <p:cNvPr id="5202" name="Google Shape;5202;p89"/>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89"/>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4" name="Google Shape;5204;p89"/>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5" name="Google Shape;5205;p89"/>
          <p:cNvGrpSpPr/>
          <p:nvPr/>
        </p:nvGrpSpPr>
        <p:grpSpPr>
          <a:xfrm>
            <a:off x="7634869" y="1863232"/>
            <a:ext cx="799565" cy="670282"/>
            <a:chOff x="7617850" y="2063282"/>
            <a:chExt cx="799565" cy="670282"/>
          </a:xfrm>
        </p:grpSpPr>
        <p:cxnSp>
          <p:nvCxnSpPr>
            <p:cNvPr id="5206" name="Google Shape;5206;p89"/>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07" name="Google Shape;5207;p89"/>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08" name="Google Shape;5208;p89"/>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09" name="Google Shape;5209;p89"/>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10" name="Google Shape;5210;p89"/>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211" name="Google Shape;5211;p89"/>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212" name="Google Shape;5212;p89"/>
            <p:cNvGrpSpPr/>
            <p:nvPr/>
          </p:nvGrpSpPr>
          <p:grpSpPr>
            <a:xfrm>
              <a:off x="7734309" y="2063282"/>
              <a:ext cx="570957" cy="620095"/>
              <a:chOff x="7734309" y="2063282"/>
              <a:chExt cx="570957" cy="620095"/>
            </a:xfrm>
          </p:grpSpPr>
          <p:grpSp>
            <p:nvGrpSpPr>
              <p:cNvPr id="5213" name="Google Shape;5213;p89"/>
              <p:cNvGrpSpPr/>
              <p:nvPr/>
            </p:nvGrpSpPr>
            <p:grpSpPr>
              <a:xfrm>
                <a:off x="8031573" y="2063282"/>
                <a:ext cx="273693" cy="620095"/>
                <a:chOff x="8031573" y="2063282"/>
                <a:chExt cx="273693" cy="620095"/>
              </a:xfrm>
            </p:grpSpPr>
            <p:sp>
              <p:nvSpPr>
                <p:cNvPr id="5214" name="Google Shape;5214;p89"/>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89"/>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89"/>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89"/>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8" name="Google Shape;5218;p89"/>
              <p:cNvGrpSpPr/>
              <p:nvPr/>
            </p:nvGrpSpPr>
            <p:grpSpPr>
              <a:xfrm flipH="1">
                <a:off x="7734309" y="2063282"/>
                <a:ext cx="273693" cy="620095"/>
                <a:chOff x="8031573" y="2063282"/>
                <a:chExt cx="273693" cy="620095"/>
              </a:xfrm>
            </p:grpSpPr>
            <p:sp>
              <p:nvSpPr>
                <p:cNvPr id="5219" name="Google Shape;5219;p89"/>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89"/>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89"/>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89"/>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23" name="Google Shape;5223;p89"/>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89"/>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5" name="Google Shape;5225;p89"/>
          <p:cNvGrpSpPr/>
          <p:nvPr/>
        </p:nvGrpSpPr>
        <p:grpSpPr>
          <a:xfrm>
            <a:off x="7821475" y="2716715"/>
            <a:ext cx="602567" cy="601884"/>
            <a:chOff x="1186975" y="238125"/>
            <a:chExt cx="5244275" cy="5238325"/>
          </a:xfrm>
        </p:grpSpPr>
        <p:sp>
          <p:nvSpPr>
            <p:cNvPr id="5226" name="Google Shape;5226;p89"/>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89"/>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89"/>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89"/>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0" name="Google Shape;5230;p89"/>
          <p:cNvGrpSpPr/>
          <p:nvPr/>
        </p:nvGrpSpPr>
        <p:grpSpPr>
          <a:xfrm>
            <a:off x="3264213" y="1856199"/>
            <a:ext cx="651848" cy="687338"/>
            <a:chOff x="3400515" y="2056248"/>
            <a:chExt cx="698134" cy="735987"/>
          </a:xfrm>
        </p:grpSpPr>
        <p:grpSp>
          <p:nvGrpSpPr>
            <p:cNvPr id="5231" name="Google Shape;5231;p89"/>
            <p:cNvGrpSpPr/>
            <p:nvPr/>
          </p:nvGrpSpPr>
          <p:grpSpPr>
            <a:xfrm>
              <a:off x="3400515" y="2283913"/>
              <a:ext cx="312919" cy="219900"/>
              <a:chOff x="3400515" y="2283913"/>
              <a:chExt cx="312919" cy="219900"/>
            </a:xfrm>
          </p:grpSpPr>
          <p:sp>
            <p:nvSpPr>
              <p:cNvPr id="5232" name="Google Shape;5232;p89"/>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33" name="Google Shape;5233;p89"/>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234" name="Google Shape;5234;p89"/>
            <p:cNvGrpSpPr/>
            <p:nvPr/>
          </p:nvGrpSpPr>
          <p:grpSpPr>
            <a:xfrm>
              <a:off x="3547823" y="2461089"/>
              <a:ext cx="219900" cy="331146"/>
              <a:chOff x="3547823" y="2461089"/>
              <a:chExt cx="219900" cy="331146"/>
            </a:xfrm>
          </p:grpSpPr>
          <p:sp>
            <p:nvSpPr>
              <p:cNvPr id="5235" name="Google Shape;5235;p89"/>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36" name="Google Shape;5236;p89"/>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237" name="Google Shape;5237;p89"/>
            <p:cNvGrpSpPr/>
            <p:nvPr/>
          </p:nvGrpSpPr>
          <p:grpSpPr>
            <a:xfrm>
              <a:off x="3734138" y="2461089"/>
              <a:ext cx="219900" cy="331146"/>
              <a:chOff x="3734138" y="2461089"/>
              <a:chExt cx="219900" cy="331146"/>
            </a:xfrm>
          </p:grpSpPr>
          <p:sp>
            <p:nvSpPr>
              <p:cNvPr id="5238" name="Google Shape;5238;p89"/>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39" name="Google Shape;5239;p89"/>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240" name="Google Shape;5240;p89"/>
            <p:cNvGrpSpPr/>
            <p:nvPr/>
          </p:nvGrpSpPr>
          <p:grpSpPr>
            <a:xfrm>
              <a:off x="3787560" y="2281742"/>
              <a:ext cx="311089" cy="219900"/>
              <a:chOff x="3787560" y="2281742"/>
              <a:chExt cx="311089" cy="219900"/>
            </a:xfrm>
          </p:grpSpPr>
          <p:sp>
            <p:nvSpPr>
              <p:cNvPr id="5241" name="Google Shape;5241;p89"/>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42" name="Google Shape;5242;p89"/>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243" name="Google Shape;5243;p89"/>
            <p:cNvGrpSpPr/>
            <p:nvPr/>
          </p:nvGrpSpPr>
          <p:grpSpPr>
            <a:xfrm>
              <a:off x="3637290" y="2056248"/>
              <a:ext cx="219900" cy="330736"/>
              <a:chOff x="3637290" y="2056248"/>
              <a:chExt cx="219900" cy="330736"/>
            </a:xfrm>
          </p:grpSpPr>
          <p:sp>
            <p:nvSpPr>
              <p:cNvPr id="5244" name="Google Shape;5244;p89"/>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245" name="Google Shape;5245;p89"/>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246" name="Google Shape;5246;p89"/>
          <p:cNvGrpSpPr/>
          <p:nvPr/>
        </p:nvGrpSpPr>
        <p:grpSpPr>
          <a:xfrm>
            <a:off x="2555919" y="2726205"/>
            <a:ext cx="1268144" cy="592394"/>
            <a:chOff x="238125" y="1188750"/>
            <a:chExt cx="7140450" cy="3335550"/>
          </a:xfrm>
        </p:grpSpPr>
        <p:sp>
          <p:nvSpPr>
            <p:cNvPr id="5247" name="Google Shape;5247;p89"/>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89"/>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89"/>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89"/>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89"/>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89"/>
          <p:cNvGrpSpPr/>
          <p:nvPr/>
        </p:nvGrpSpPr>
        <p:grpSpPr>
          <a:xfrm>
            <a:off x="6663819" y="2728360"/>
            <a:ext cx="1053944" cy="590147"/>
            <a:chOff x="238125" y="1335475"/>
            <a:chExt cx="5418735" cy="3034175"/>
          </a:xfrm>
        </p:grpSpPr>
        <p:sp>
          <p:nvSpPr>
            <p:cNvPr id="5253" name="Google Shape;5253;p89"/>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89"/>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89"/>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6" name="Google Shape;5256;p89"/>
          <p:cNvGrpSpPr/>
          <p:nvPr/>
        </p:nvGrpSpPr>
        <p:grpSpPr>
          <a:xfrm>
            <a:off x="4094628" y="3533259"/>
            <a:ext cx="1268207" cy="638939"/>
            <a:chOff x="3967651" y="3645904"/>
            <a:chExt cx="1479304" cy="745292"/>
          </a:xfrm>
        </p:grpSpPr>
        <p:grpSp>
          <p:nvGrpSpPr>
            <p:cNvPr id="5257" name="Google Shape;5257;p89"/>
            <p:cNvGrpSpPr/>
            <p:nvPr/>
          </p:nvGrpSpPr>
          <p:grpSpPr>
            <a:xfrm>
              <a:off x="3967651" y="4009026"/>
              <a:ext cx="1479304" cy="382170"/>
              <a:chOff x="3967651" y="4009026"/>
              <a:chExt cx="1479304" cy="382170"/>
            </a:xfrm>
          </p:grpSpPr>
          <p:grpSp>
            <p:nvGrpSpPr>
              <p:cNvPr id="5258" name="Google Shape;5258;p89"/>
              <p:cNvGrpSpPr/>
              <p:nvPr/>
            </p:nvGrpSpPr>
            <p:grpSpPr>
              <a:xfrm>
                <a:off x="4892216" y="4195630"/>
                <a:ext cx="554739" cy="195566"/>
                <a:chOff x="3604375" y="4892160"/>
                <a:chExt cx="1651500" cy="582215"/>
              </a:xfrm>
            </p:grpSpPr>
            <p:sp>
              <p:nvSpPr>
                <p:cNvPr id="5259" name="Google Shape;5259;p89"/>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89"/>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1" name="Google Shape;5261;p89"/>
              <p:cNvGrpSpPr/>
              <p:nvPr/>
            </p:nvGrpSpPr>
            <p:grpSpPr>
              <a:xfrm>
                <a:off x="3967651" y="4146303"/>
                <a:ext cx="579402" cy="244893"/>
                <a:chOff x="851875" y="4745310"/>
                <a:chExt cx="1724925" cy="729065"/>
              </a:xfrm>
            </p:grpSpPr>
            <p:sp>
              <p:nvSpPr>
                <p:cNvPr id="5262" name="Google Shape;5262;p89"/>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89"/>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4" name="Google Shape;5264;p89"/>
              <p:cNvGrpSpPr/>
              <p:nvPr/>
            </p:nvGrpSpPr>
            <p:grpSpPr>
              <a:xfrm>
                <a:off x="4460753" y="4009026"/>
                <a:ext cx="493110" cy="382170"/>
                <a:chOff x="2319875" y="4336625"/>
                <a:chExt cx="1468025" cy="1137750"/>
              </a:xfrm>
            </p:grpSpPr>
            <p:sp>
              <p:nvSpPr>
                <p:cNvPr id="5265" name="Google Shape;5265;p89"/>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89"/>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7" name="Google Shape;5267;p89"/>
            <p:cNvGrpSpPr/>
            <p:nvPr/>
          </p:nvGrpSpPr>
          <p:grpSpPr>
            <a:xfrm>
              <a:off x="4479443" y="3645904"/>
              <a:ext cx="455965" cy="388789"/>
              <a:chOff x="2957425" y="238100"/>
              <a:chExt cx="1910200" cy="1628775"/>
            </a:xfrm>
          </p:grpSpPr>
          <p:sp>
            <p:nvSpPr>
              <p:cNvPr id="5268" name="Google Shape;5268;p89"/>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89"/>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89"/>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89"/>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89"/>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89"/>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89"/>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89"/>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89"/>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89"/>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78" name="Google Shape;5278;p89"/>
          <p:cNvGrpSpPr/>
          <p:nvPr/>
        </p:nvGrpSpPr>
        <p:grpSpPr>
          <a:xfrm>
            <a:off x="2480742" y="3534460"/>
            <a:ext cx="1243128" cy="637739"/>
            <a:chOff x="2496310" y="3693351"/>
            <a:chExt cx="1342906" cy="688926"/>
          </a:xfrm>
        </p:grpSpPr>
        <p:grpSp>
          <p:nvGrpSpPr>
            <p:cNvPr id="5279" name="Google Shape;5279;p89"/>
            <p:cNvGrpSpPr/>
            <p:nvPr/>
          </p:nvGrpSpPr>
          <p:grpSpPr>
            <a:xfrm>
              <a:off x="2496310" y="3693351"/>
              <a:ext cx="1342906" cy="688875"/>
              <a:chOff x="2496310" y="3693351"/>
              <a:chExt cx="1342906" cy="688875"/>
            </a:xfrm>
          </p:grpSpPr>
          <p:sp>
            <p:nvSpPr>
              <p:cNvPr id="5280" name="Google Shape;5280;p89"/>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89"/>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89"/>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89"/>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89"/>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89"/>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86" name="Google Shape;5286;p89"/>
              <p:cNvCxnSpPr>
                <a:stCxn id="5284"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287" name="Google Shape;5287;p89"/>
              <p:cNvCxnSpPr>
                <a:stCxn id="5281"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288" name="Google Shape;5288;p89"/>
              <p:cNvCxnSpPr>
                <a:stCxn id="5282"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289" name="Google Shape;5289;p89"/>
              <p:cNvCxnSpPr>
                <a:stCxn id="5285"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290" name="Google Shape;5290;p89"/>
              <p:cNvCxnSpPr>
                <a:stCxn id="5283"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291" name="Google Shape;5291;p89"/>
            <p:cNvGrpSpPr/>
            <p:nvPr/>
          </p:nvGrpSpPr>
          <p:grpSpPr>
            <a:xfrm>
              <a:off x="2675275" y="3930557"/>
              <a:ext cx="1003306" cy="451719"/>
              <a:chOff x="2675275" y="4174282"/>
              <a:chExt cx="1003306" cy="451719"/>
            </a:xfrm>
          </p:grpSpPr>
          <p:sp>
            <p:nvSpPr>
              <p:cNvPr id="5292" name="Google Shape;5292;p89"/>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89"/>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89"/>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5" name="Google Shape;5295;p89"/>
          <p:cNvGrpSpPr/>
          <p:nvPr/>
        </p:nvGrpSpPr>
        <p:grpSpPr>
          <a:xfrm>
            <a:off x="1654412" y="971306"/>
            <a:ext cx="574511" cy="874709"/>
            <a:chOff x="1715404" y="1112080"/>
            <a:chExt cx="642270" cy="977984"/>
          </a:xfrm>
        </p:grpSpPr>
        <p:grpSp>
          <p:nvGrpSpPr>
            <p:cNvPr id="5296" name="Google Shape;5296;p89"/>
            <p:cNvGrpSpPr/>
            <p:nvPr/>
          </p:nvGrpSpPr>
          <p:grpSpPr>
            <a:xfrm>
              <a:off x="1715404" y="1112080"/>
              <a:ext cx="642270" cy="977984"/>
              <a:chOff x="1715404" y="1112080"/>
              <a:chExt cx="642270" cy="977984"/>
            </a:xfrm>
          </p:grpSpPr>
          <p:sp>
            <p:nvSpPr>
              <p:cNvPr id="5297" name="Google Shape;5297;p89"/>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89"/>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9" name="Google Shape;5299;p89"/>
            <p:cNvGrpSpPr/>
            <p:nvPr/>
          </p:nvGrpSpPr>
          <p:grpSpPr>
            <a:xfrm>
              <a:off x="1768927" y="1165603"/>
              <a:ext cx="535225" cy="851367"/>
              <a:chOff x="1768927" y="1165603"/>
              <a:chExt cx="535225" cy="851367"/>
            </a:xfrm>
          </p:grpSpPr>
          <p:sp>
            <p:nvSpPr>
              <p:cNvPr id="5300" name="Google Shape;5300;p89"/>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89"/>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2" name="Google Shape;5302;p89"/>
            <p:cNvGrpSpPr/>
            <p:nvPr/>
          </p:nvGrpSpPr>
          <p:grpSpPr>
            <a:xfrm>
              <a:off x="1822449" y="1219125"/>
              <a:ext cx="428180" cy="718859"/>
              <a:chOff x="1822449" y="1219125"/>
              <a:chExt cx="428180" cy="718859"/>
            </a:xfrm>
          </p:grpSpPr>
          <p:sp>
            <p:nvSpPr>
              <p:cNvPr id="5303" name="Google Shape;5303;p89"/>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89"/>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5" name="Google Shape;5305;p89"/>
            <p:cNvGrpSpPr/>
            <p:nvPr/>
          </p:nvGrpSpPr>
          <p:grpSpPr>
            <a:xfrm>
              <a:off x="1875972" y="1272648"/>
              <a:ext cx="321135" cy="586939"/>
              <a:chOff x="1875972" y="1272648"/>
              <a:chExt cx="321135" cy="586939"/>
            </a:xfrm>
          </p:grpSpPr>
          <p:sp>
            <p:nvSpPr>
              <p:cNvPr id="5306" name="Google Shape;5306;p89"/>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89"/>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8" name="Google Shape;5308;p89"/>
          <p:cNvGrpSpPr/>
          <p:nvPr/>
        </p:nvGrpSpPr>
        <p:grpSpPr>
          <a:xfrm>
            <a:off x="7761573" y="3528028"/>
            <a:ext cx="293855" cy="644170"/>
            <a:chOff x="241025" y="3151575"/>
            <a:chExt cx="293855" cy="644170"/>
          </a:xfrm>
        </p:grpSpPr>
        <p:sp>
          <p:nvSpPr>
            <p:cNvPr id="5309" name="Google Shape;5309;p89"/>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89"/>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1" name="Google Shape;5311;p89"/>
          <p:cNvGrpSpPr/>
          <p:nvPr/>
        </p:nvGrpSpPr>
        <p:grpSpPr>
          <a:xfrm>
            <a:off x="709557" y="2728028"/>
            <a:ext cx="1779649" cy="591620"/>
            <a:chOff x="246070" y="1983375"/>
            <a:chExt cx="1855347" cy="616849"/>
          </a:xfrm>
        </p:grpSpPr>
        <p:sp>
          <p:nvSpPr>
            <p:cNvPr id="5312" name="Google Shape;5312;p89"/>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89"/>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89"/>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89"/>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89"/>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89"/>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89"/>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89"/>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89"/>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1" name="Google Shape;5321;p89"/>
          <p:cNvGrpSpPr/>
          <p:nvPr/>
        </p:nvGrpSpPr>
        <p:grpSpPr>
          <a:xfrm>
            <a:off x="2320424" y="971306"/>
            <a:ext cx="711055" cy="745993"/>
            <a:chOff x="2496269" y="1171698"/>
            <a:chExt cx="761953" cy="799392"/>
          </a:xfrm>
        </p:grpSpPr>
        <p:grpSp>
          <p:nvGrpSpPr>
            <p:cNvPr id="5322" name="Google Shape;5322;p89"/>
            <p:cNvGrpSpPr/>
            <p:nvPr/>
          </p:nvGrpSpPr>
          <p:grpSpPr>
            <a:xfrm>
              <a:off x="2496269" y="1171698"/>
              <a:ext cx="761953" cy="723022"/>
              <a:chOff x="2496269" y="1171698"/>
              <a:chExt cx="761953" cy="723022"/>
            </a:xfrm>
          </p:grpSpPr>
          <p:sp>
            <p:nvSpPr>
              <p:cNvPr id="5323" name="Google Shape;5323;p89"/>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89"/>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5" name="Google Shape;5325;p89"/>
              <p:cNvGrpSpPr/>
              <p:nvPr/>
            </p:nvGrpSpPr>
            <p:grpSpPr>
              <a:xfrm>
                <a:off x="2496269" y="1171698"/>
                <a:ext cx="761953" cy="723022"/>
                <a:chOff x="2496269" y="1120652"/>
                <a:chExt cx="761953" cy="723022"/>
              </a:xfrm>
            </p:grpSpPr>
            <p:grpSp>
              <p:nvGrpSpPr>
                <p:cNvPr id="5326" name="Google Shape;5326;p89"/>
                <p:cNvGrpSpPr/>
                <p:nvPr/>
              </p:nvGrpSpPr>
              <p:grpSpPr>
                <a:xfrm>
                  <a:off x="2496269" y="1120652"/>
                  <a:ext cx="761953" cy="723022"/>
                  <a:chOff x="2496269" y="1120652"/>
                  <a:chExt cx="761953" cy="723022"/>
                </a:xfrm>
              </p:grpSpPr>
              <p:grpSp>
                <p:nvGrpSpPr>
                  <p:cNvPr id="5327" name="Google Shape;5327;p89"/>
                  <p:cNvGrpSpPr/>
                  <p:nvPr/>
                </p:nvGrpSpPr>
                <p:grpSpPr>
                  <a:xfrm>
                    <a:off x="2496269" y="1304589"/>
                    <a:ext cx="407089" cy="305057"/>
                    <a:chOff x="2496269" y="1304589"/>
                    <a:chExt cx="407089" cy="305057"/>
                  </a:xfrm>
                </p:grpSpPr>
                <p:sp>
                  <p:nvSpPr>
                    <p:cNvPr id="5328" name="Google Shape;5328;p89"/>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89"/>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0" name="Google Shape;5330;p89"/>
                  <p:cNvGrpSpPr/>
                  <p:nvPr/>
                </p:nvGrpSpPr>
                <p:grpSpPr>
                  <a:xfrm>
                    <a:off x="2586468" y="1493376"/>
                    <a:ext cx="358850" cy="349656"/>
                    <a:chOff x="2586468" y="1493376"/>
                    <a:chExt cx="358850" cy="349656"/>
                  </a:xfrm>
                </p:grpSpPr>
                <p:sp>
                  <p:nvSpPr>
                    <p:cNvPr id="5331" name="Google Shape;5331;p89"/>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89"/>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3" name="Google Shape;5333;p89"/>
                  <p:cNvGrpSpPr/>
                  <p:nvPr/>
                </p:nvGrpSpPr>
                <p:grpSpPr>
                  <a:xfrm>
                    <a:off x="2807939" y="1494024"/>
                    <a:ext cx="358857" cy="349650"/>
                    <a:chOff x="2807939" y="1494024"/>
                    <a:chExt cx="358857" cy="349650"/>
                  </a:xfrm>
                </p:grpSpPr>
                <p:sp>
                  <p:nvSpPr>
                    <p:cNvPr id="5334" name="Google Shape;5334;p89"/>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89"/>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6" name="Google Shape;5336;p89"/>
                  <p:cNvGrpSpPr/>
                  <p:nvPr/>
                </p:nvGrpSpPr>
                <p:grpSpPr>
                  <a:xfrm>
                    <a:off x="2851133" y="1305635"/>
                    <a:ext cx="407089" cy="305057"/>
                    <a:chOff x="2851133" y="1305635"/>
                    <a:chExt cx="407089" cy="305057"/>
                  </a:xfrm>
                </p:grpSpPr>
                <p:sp>
                  <p:nvSpPr>
                    <p:cNvPr id="5337" name="Google Shape;5337;p89"/>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89"/>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9" name="Google Shape;5339;p89"/>
                  <p:cNvGrpSpPr/>
                  <p:nvPr/>
                </p:nvGrpSpPr>
                <p:grpSpPr>
                  <a:xfrm>
                    <a:off x="2727495" y="1120652"/>
                    <a:ext cx="300271" cy="396358"/>
                    <a:chOff x="2727495" y="1120652"/>
                    <a:chExt cx="300271" cy="396358"/>
                  </a:xfrm>
                </p:grpSpPr>
                <p:sp>
                  <p:nvSpPr>
                    <p:cNvPr id="5340" name="Google Shape;5340;p89"/>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89"/>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2" name="Google Shape;5342;p89"/>
                <p:cNvGrpSpPr/>
                <p:nvPr/>
              </p:nvGrpSpPr>
              <p:grpSpPr>
                <a:xfrm>
                  <a:off x="2722305" y="1350460"/>
                  <a:ext cx="308357" cy="308344"/>
                  <a:chOff x="2722305" y="1350460"/>
                  <a:chExt cx="308357" cy="308344"/>
                </a:xfrm>
              </p:grpSpPr>
              <p:sp>
                <p:nvSpPr>
                  <p:cNvPr id="5343" name="Google Shape;5343;p89"/>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4" name="Google Shape;5344;p89"/>
                  <p:cNvGrpSpPr/>
                  <p:nvPr/>
                </p:nvGrpSpPr>
                <p:grpSpPr>
                  <a:xfrm>
                    <a:off x="2725064" y="1364529"/>
                    <a:ext cx="297954" cy="280182"/>
                    <a:chOff x="2725064" y="1364529"/>
                    <a:chExt cx="297954" cy="280182"/>
                  </a:xfrm>
                </p:grpSpPr>
                <p:sp>
                  <p:nvSpPr>
                    <p:cNvPr id="5345" name="Google Shape;5345;p89"/>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89"/>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89"/>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89"/>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89"/>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350" name="Google Shape;5350;p89"/>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89"/>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89"/>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89"/>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89"/>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5" name="Google Shape;5355;p89"/>
          <p:cNvGrpSpPr/>
          <p:nvPr/>
        </p:nvGrpSpPr>
        <p:grpSpPr>
          <a:xfrm>
            <a:off x="3909124" y="2727412"/>
            <a:ext cx="1569144" cy="591015"/>
            <a:chOff x="3820100" y="3023049"/>
            <a:chExt cx="1303926" cy="491162"/>
          </a:xfrm>
        </p:grpSpPr>
        <p:grpSp>
          <p:nvGrpSpPr>
            <p:cNvPr id="5356" name="Google Shape;5356;p89"/>
            <p:cNvGrpSpPr/>
            <p:nvPr/>
          </p:nvGrpSpPr>
          <p:grpSpPr>
            <a:xfrm>
              <a:off x="3820100" y="3023072"/>
              <a:ext cx="1303926" cy="491139"/>
              <a:chOff x="3820100" y="3023072"/>
              <a:chExt cx="1303926" cy="491139"/>
            </a:xfrm>
          </p:grpSpPr>
          <p:sp>
            <p:nvSpPr>
              <p:cNvPr id="5357" name="Google Shape;5357;p89"/>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89"/>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9" name="Google Shape;5359;p89"/>
            <p:cNvGrpSpPr/>
            <p:nvPr/>
          </p:nvGrpSpPr>
          <p:grpSpPr>
            <a:xfrm>
              <a:off x="4132439" y="3023645"/>
              <a:ext cx="393633" cy="177096"/>
              <a:chOff x="4132439" y="3023645"/>
              <a:chExt cx="393633" cy="177096"/>
            </a:xfrm>
          </p:grpSpPr>
          <p:sp>
            <p:nvSpPr>
              <p:cNvPr id="5360" name="Google Shape;5360;p89"/>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89"/>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2" name="Google Shape;5362;p89"/>
            <p:cNvGrpSpPr/>
            <p:nvPr/>
          </p:nvGrpSpPr>
          <p:grpSpPr>
            <a:xfrm>
              <a:off x="3921811" y="3023049"/>
              <a:ext cx="1002397" cy="388943"/>
              <a:chOff x="3921811" y="3023049"/>
              <a:chExt cx="1002397" cy="388943"/>
            </a:xfrm>
          </p:grpSpPr>
          <p:sp>
            <p:nvSpPr>
              <p:cNvPr id="5363" name="Google Shape;5363;p89"/>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89"/>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5" name="Google Shape;5365;p89"/>
            <p:cNvGrpSpPr/>
            <p:nvPr/>
          </p:nvGrpSpPr>
          <p:grpSpPr>
            <a:xfrm>
              <a:off x="4023645" y="3023049"/>
              <a:ext cx="683032" cy="286722"/>
              <a:chOff x="4023645" y="3023049"/>
              <a:chExt cx="683032" cy="286722"/>
            </a:xfrm>
          </p:grpSpPr>
          <p:sp>
            <p:nvSpPr>
              <p:cNvPr id="5366" name="Google Shape;5366;p89"/>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89"/>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68" name="Google Shape;5368;p89"/>
          <p:cNvGrpSpPr/>
          <p:nvPr/>
        </p:nvGrpSpPr>
        <p:grpSpPr>
          <a:xfrm>
            <a:off x="1541246" y="1854257"/>
            <a:ext cx="713522" cy="688025"/>
            <a:chOff x="1706078" y="2092648"/>
            <a:chExt cx="660913" cy="637296"/>
          </a:xfrm>
        </p:grpSpPr>
        <p:sp>
          <p:nvSpPr>
            <p:cNvPr id="5369" name="Google Shape;5369;p89"/>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0" name="Google Shape;5370;p89"/>
            <p:cNvGrpSpPr/>
            <p:nvPr/>
          </p:nvGrpSpPr>
          <p:grpSpPr>
            <a:xfrm>
              <a:off x="1706078" y="2092648"/>
              <a:ext cx="660913" cy="575241"/>
              <a:chOff x="1706078" y="2092648"/>
              <a:chExt cx="660913" cy="575241"/>
            </a:xfrm>
          </p:grpSpPr>
          <p:sp>
            <p:nvSpPr>
              <p:cNvPr id="5371" name="Google Shape;5371;p89"/>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89"/>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89"/>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4" name="Google Shape;5374;p89"/>
          <p:cNvGrpSpPr/>
          <p:nvPr/>
        </p:nvGrpSpPr>
        <p:grpSpPr>
          <a:xfrm>
            <a:off x="6303104" y="971806"/>
            <a:ext cx="1317459" cy="684168"/>
            <a:chOff x="238125" y="999450"/>
            <a:chExt cx="7140700" cy="3708225"/>
          </a:xfrm>
        </p:grpSpPr>
        <p:sp>
          <p:nvSpPr>
            <p:cNvPr id="5375" name="Google Shape;5375;p89"/>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89"/>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89"/>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89"/>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89"/>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89"/>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89"/>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89"/>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89"/>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387"/>
        <p:cNvGrpSpPr/>
        <p:nvPr/>
      </p:nvGrpSpPr>
      <p:grpSpPr>
        <a:xfrm>
          <a:off x="0" y="0"/>
          <a:ext cx="0" cy="0"/>
          <a:chOff x="0" y="0"/>
          <a:chExt cx="0" cy="0"/>
        </a:xfrm>
      </p:grpSpPr>
      <p:grpSp>
        <p:nvGrpSpPr>
          <p:cNvPr id="5388" name="Google Shape;5388;p90"/>
          <p:cNvGrpSpPr/>
          <p:nvPr/>
        </p:nvGrpSpPr>
        <p:grpSpPr>
          <a:xfrm>
            <a:off x="717025" y="967615"/>
            <a:ext cx="1636117" cy="1526144"/>
            <a:chOff x="729238" y="1179665"/>
            <a:chExt cx="1636117" cy="1526144"/>
          </a:xfrm>
        </p:grpSpPr>
        <p:grpSp>
          <p:nvGrpSpPr>
            <p:cNvPr id="5389" name="Google Shape;5389;p90"/>
            <p:cNvGrpSpPr/>
            <p:nvPr/>
          </p:nvGrpSpPr>
          <p:grpSpPr>
            <a:xfrm>
              <a:off x="729238" y="1179665"/>
              <a:ext cx="80700" cy="1526144"/>
              <a:chOff x="729238" y="1179665"/>
              <a:chExt cx="80700" cy="1526144"/>
            </a:xfrm>
          </p:grpSpPr>
          <p:sp>
            <p:nvSpPr>
              <p:cNvPr id="5390" name="Google Shape;5390;p90"/>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90"/>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90"/>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90"/>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90"/>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90"/>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90"/>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90"/>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90"/>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90"/>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0" name="Google Shape;5400;p90"/>
            <p:cNvGrpSpPr/>
            <p:nvPr/>
          </p:nvGrpSpPr>
          <p:grpSpPr>
            <a:xfrm>
              <a:off x="903098" y="1179665"/>
              <a:ext cx="80700" cy="1526144"/>
              <a:chOff x="903098" y="1179665"/>
              <a:chExt cx="80700" cy="1526144"/>
            </a:xfrm>
          </p:grpSpPr>
          <p:sp>
            <p:nvSpPr>
              <p:cNvPr id="5401" name="Google Shape;5401;p90"/>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90"/>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90"/>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90"/>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90"/>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90"/>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90"/>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90"/>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90"/>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90"/>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1" name="Google Shape;5411;p90"/>
            <p:cNvGrpSpPr/>
            <p:nvPr/>
          </p:nvGrpSpPr>
          <p:grpSpPr>
            <a:xfrm>
              <a:off x="1076958" y="1179665"/>
              <a:ext cx="80700" cy="1526144"/>
              <a:chOff x="1076958" y="1179665"/>
              <a:chExt cx="80700" cy="1526144"/>
            </a:xfrm>
          </p:grpSpPr>
          <p:sp>
            <p:nvSpPr>
              <p:cNvPr id="5412" name="Google Shape;5412;p90"/>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90"/>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90"/>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90"/>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90"/>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90"/>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90"/>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90"/>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90"/>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90"/>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2" name="Google Shape;5422;p90"/>
            <p:cNvGrpSpPr/>
            <p:nvPr/>
          </p:nvGrpSpPr>
          <p:grpSpPr>
            <a:xfrm>
              <a:off x="1247707" y="1179665"/>
              <a:ext cx="80700" cy="1526144"/>
              <a:chOff x="1247707" y="1179665"/>
              <a:chExt cx="80700" cy="1526144"/>
            </a:xfrm>
          </p:grpSpPr>
          <p:sp>
            <p:nvSpPr>
              <p:cNvPr id="5423" name="Google Shape;5423;p90"/>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90"/>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90"/>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90"/>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90"/>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90"/>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90"/>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90"/>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90"/>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90"/>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3" name="Google Shape;5433;p90"/>
            <p:cNvGrpSpPr/>
            <p:nvPr/>
          </p:nvGrpSpPr>
          <p:grpSpPr>
            <a:xfrm>
              <a:off x="1421567" y="1179665"/>
              <a:ext cx="80700" cy="1526144"/>
              <a:chOff x="1421567" y="1179665"/>
              <a:chExt cx="80700" cy="1526144"/>
            </a:xfrm>
          </p:grpSpPr>
          <p:sp>
            <p:nvSpPr>
              <p:cNvPr id="5434" name="Google Shape;5434;p90"/>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90"/>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90"/>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90"/>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90"/>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90"/>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90"/>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90"/>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90"/>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90"/>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4" name="Google Shape;5444;p90"/>
            <p:cNvGrpSpPr/>
            <p:nvPr/>
          </p:nvGrpSpPr>
          <p:grpSpPr>
            <a:xfrm>
              <a:off x="1592327" y="1179665"/>
              <a:ext cx="80700" cy="1526144"/>
              <a:chOff x="1592327" y="1179665"/>
              <a:chExt cx="80700" cy="1526144"/>
            </a:xfrm>
          </p:grpSpPr>
          <p:sp>
            <p:nvSpPr>
              <p:cNvPr id="5445" name="Google Shape;5445;p90"/>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90"/>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90"/>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90"/>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90"/>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90"/>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90"/>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90"/>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90"/>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90"/>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5" name="Google Shape;5455;p90"/>
            <p:cNvGrpSpPr/>
            <p:nvPr/>
          </p:nvGrpSpPr>
          <p:grpSpPr>
            <a:xfrm>
              <a:off x="1766187" y="1179665"/>
              <a:ext cx="80700" cy="1526144"/>
              <a:chOff x="1766187" y="1179665"/>
              <a:chExt cx="80700" cy="1526144"/>
            </a:xfrm>
          </p:grpSpPr>
          <p:sp>
            <p:nvSpPr>
              <p:cNvPr id="5456" name="Google Shape;5456;p90"/>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90"/>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90"/>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90"/>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90"/>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90"/>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90"/>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90"/>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90"/>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90"/>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6" name="Google Shape;5466;p90"/>
            <p:cNvGrpSpPr/>
            <p:nvPr/>
          </p:nvGrpSpPr>
          <p:grpSpPr>
            <a:xfrm>
              <a:off x="1936935" y="1179665"/>
              <a:ext cx="80700" cy="1526144"/>
              <a:chOff x="1936935" y="1179665"/>
              <a:chExt cx="80700" cy="1526144"/>
            </a:xfrm>
          </p:grpSpPr>
          <p:sp>
            <p:nvSpPr>
              <p:cNvPr id="5467" name="Google Shape;5467;p90"/>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90"/>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90"/>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90"/>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90"/>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90"/>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90"/>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90"/>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90"/>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90"/>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7" name="Google Shape;5477;p90"/>
            <p:cNvGrpSpPr/>
            <p:nvPr/>
          </p:nvGrpSpPr>
          <p:grpSpPr>
            <a:xfrm>
              <a:off x="2110795" y="1179665"/>
              <a:ext cx="80700" cy="1526144"/>
              <a:chOff x="2110795" y="1179665"/>
              <a:chExt cx="80700" cy="1526144"/>
            </a:xfrm>
          </p:grpSpPr>
          <p:sp>
            <p:nvSpPr>
              <p:cNvPr id="5478" name="Google Shape;5478;p90"/>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90"/>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90"/>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90"/>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90"/>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90"/>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90"/>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90"/>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90"/>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90"/>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8" name="Google Shape;5488;p90"/>
            <p:cNvGrpSpPr/>
            <p:nvPr/>
          </p:nvGrpSpPr>
          <p:grpSpPr>
            <a:xfrm>
              <a:off x="2284655" y="1179665"/>
              <a:ext cx="80700" cy="1526144"/>
              <a:chOff x="2284655" y="1179665"/>
              <a:chExt cx="80700" cy="1526144"/>
            </a:xfrm>
          </p:grpSpPr>
          <p:sp>
            <p:nvSpPr>
              <p:cNvPr id="5489" name="Google Shape;5489;p90"/>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90"/>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90"/>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90"/>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90"/>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90"/>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90"/>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90"/>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90"/>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90"/>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99" name="Google Shape;5499;p90"/>
          <p:cNvGrpSpPr/>
          <p:nvPr/>
        </p:nvGrpSpPr>
        <p:grpSpPr>
          <a:xfrm>
            <a:off x="2611692" y="986753"/>
            <a:ext cx="1364248" cy="1102133"/>
            <a:chOff x="2623904" y="1198803"/>
            <a:chExt cx="1364248" cy="1102133"/>
          </a:xfrm>
        </p:grpSpPr>
        <p:grpSp>
          <p:nvGrpSpPr>
            <p:cNvPr id="5500" name="Google Shape;5500;p90"/>
            <p:cNvGrpSpPr/>
            <p:nvPr/>
          </p:nvGrpSpPr>
          <p:grpSpPr>
            <a:xfrm>
              <a:off x="2623907" y="1198803"/>
              <a:ext cx="1364245" cy="273000"/>
              <a:chOff x="2623907" y="1198803"/>
              <a:chExt cx="1364245" cy="273000"/>
            </a:xfrm>
          </p:grpSpPr>
          <p:sp>
            <p:nvSpPr>
              <p:cNvPr id="5501" name="Google Shape;5501;p90"/>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90"/>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90"/>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90"/>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90"/>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6" name="Google Shape;5506;p90"/>
            <p:cNvGrpSpPr/>
            <p:nvPr/>
          </p:nvGrpSpPr>
          <p:grpSpPr>
            <a:xfrm>
              <a:off x="2623904" y="1476964"/>
              <a:ext cx="1364245" cy="273000"/>
              <a:chOff x="2623904" y="1476964"/>
              <a:chExt cx="1364245" cy="273000"/>
            </a:xfrm>
          </p:grpSpPr>
          <p:sp>
            <p:nvSpPr>
              <p:cNvPr id="5507" name="Google Shape;5507;p90"/>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90"/>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90"/>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90"/>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90"/>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2" name="Google Shape;5512;p90"/>
            <p:cNvGrpSpPr/>
            <p:nvPr/>
          </p:nvGrpSpPr>
          <p:grpSpPr>
            <a:xfrm>
              <a:off x="2623907" y="1749775"/>
              <a:ext cx="1364245" cy="273000"/>
              <a:chOff x="2623907" y="1749775"/>
              <a:chExt cx="1364245" cy="273000"/>
            </a:xfrm>
          </p:grpSpPr>
          <p:sp>
            <p:nvSpPr>
              <p:cNvPr id="5513" name="Google Shape;5513;p90"/>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90"/>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90"/>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90"/>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90"/>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8" name="Google Shape;5518;p90"/>
            <p:cNvGrpSpPr/>
            <p:nvPr/>
          </p:nvGrpSpPr>
          <p:grpSpPr>
            <a:xfrm>
              <a:off x="2623904" y="2027936"/>
              <a:ext cx="1364245" cy="273000"/>
              <a:chOff x="2623904" y="2027936"/>
              <a:chExt cx="1364245" cy="273000"/>
            </a:xfrm>
          </p:grpSpPr>
          <p:sp>
            <p:nvSpPr>
              <p:cNvPr id="5519" name="Google Shape;5519;p90"/>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90"/>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90"/>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90"/>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90"/>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24" name="Google Shape;5524;p90"/>
          <p:cNvGrpSpPr/>
          <p:nvPr/>
        </p:nvGrpSpPr>
        <p:grpSpPr>
          <a:xfrm>
            <a:off x="2601153" y="2445826"/>
            <a:ext cx="1387541" cy="159124"/>
            <a:chOff x="3200660" y="2180272"/>
            <a:chExt cx="2563824" cy="378237"/>
          </a:xfrm>
        </p:grpSpPr>
        <p:sp>
          <p:nvSpPr>
            <p:cNvPr id="5525" name="Google Shape;5525;p90"/>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90"/>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90"/>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90"/>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90"/>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90"/>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90"/>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90"/>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90"/>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90"/>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90"/>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90"/>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90"/>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90"/>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90"/>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90"/>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90"/>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90"/>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3" name="Google Shape;5543;p90"/>
          <p:cNvGrpSpPr/>
          <p:nvPr/>
        </p:nvGrpSpPr>
        <p:grpSpPr>
          <a:xfrm>
            <a:off x="2597677" y="2723590"/>
            <a:ext cx="1390502" cy="159625"/>
            <a:chOff x="3530150" y="2790075"/>
            <a:chExt cx="1962600" cy="225300"/>
          </a:xfrm>
        </p:grpSpPr>
        <p:sp>
          <p:nvSpPr>
            <p:cNvPr id="5544" name="Google Shape;5544;p90"/>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90"/>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6" name="Google Shape;5546;p90"/>
          <p:cNvGrpSpPr/>
          <p:nvPr/>
        </p:nvGrpSpPr>
        <p:grpSpPr>
          <a:xfrm>
            <a:off x="2597735" y="3001855"/>
            <a:ext cx="1411629" cy="154175"/>
            <a:chOff x="3558802" y="4011244"/>
            <a:chExt cx="1866000" cy="111600"/>
          </a:xfrm>
        </p:grpSpPr>
        <p:sp>
          <p:nvSpPr>
            <p:cNvPr id="5547" name="Google Shape;5547;p90"/>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90"/>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9" name="Google Shape;5549;p90"/>
          <p:cNvGrpSpPr/>
          <p:nvPr/>
        </p:nvGrpSpPr>
        <p:grpSpPr>
          <a:xfrm>
            <a:off x="2598023" y="2207425"/>
            <a:ext cx="1383503" cy="119761"/>
            <a:chOff x="3465975" y="2270258"/>
            <a:chExt cx="1986364" cy="171947"/>
          </a:xfrm>
        </p:grpSpPr>
        <p:sp>
          <p:nvSpPr>
            <p:cNvPr id="5550" name="Google Shape;5550;p90"/>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90"/>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90"/>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90"/>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90"/>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90"/>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90"/>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90"/>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8" name="Google Shape;5558;p90"/>
          <p:cNvGrpSpPr/>
          <p:nvPr/>
        </p:nvGrpSpPr>
        <p:grpSpPr>
          <a:xfrm>
            <a:off x="2609030" y="3571198"/>
            <a:ext cx="1369531" cy="195460"/>
            <a:chOff x="723300" y="4253549"/>
            <a:chExt cx="2276482" cy="324900"/>
          </a:xfrm>
        </p:grpSpPr>
        <p:sp>
          <p:nvSpPr>
            <p:cNvPr id="5559" name="Google Shape;5559;p90"/>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90"/>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90"/>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90"/>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90"/>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4" name="Google Shape;5564;p90"/>
          <p:cNvGrpSpPr/>
          <p:nvPr/>
        </p:nvGrpSpPr>
        <p:grpSpPr>
          <a:xfrm>
            <a:off x="2598591" y="3272439"/>
            <a:ext cx="1389066" cy="180119"/>
            <a:chOff x="705948" y="3788465"/>
            <a:chExt cx="2308953" cy="299400"/>
          </a:xfrm>
        </p:grpSpPr>
        <p:sp>
          <p:nvSpPr>
            <p:cNvPr id="5565" name="Google Shape;5565;p90"/>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90"/>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90"/>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90"/>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90"/>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90"/>
          <p:cNvGrpSpPr/>
          <p:nvPr/>
        </p:nvGrpSpPr>
        <p:grpSpPr>
          <a:xfrm>
            <a:off x="4195581" y="1876393"/>
            <a:ext cx="1433821" cy="191501"/>
            <a:chOff x="4273350" y="2088443"/>
            <a:chExt cx="1433821" cy="191501"/>
          </a:xfrm>
        </p:grpSpPr>
        <p:grpSp>
          <p:nvGrpSpPr>
            <p:cNvPr id="5571" name="Google Shape;5571;p90"/>
            <p:cNvGrpSpPr/>
            <p:nvPr/>
          </p:nvGrpSpPr>
          <p:grpSpPr>
            <a:xfrm>
              <a:off x="4273350" y="2088443"/>
              <a:ext cx="1433821" cy="0"/>
              <a:chOff x="5224975" y="2962250"/>
              <a:chExt cx="1544400" cy="0"/>
            </a:xfrm>
          </p:grpSpPr>
          <p:cxnSp>
            <p:nvCxnSpPr>
              <p:cNvPr id="5572" name="Google Shape;5572;p90"/>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573" name="Google Shape;5573;p90"/>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574" name="Google Shape;5574;p90"/>
            <p:cNvGrpSpPr/>
            <p:nvPr/>
          </p:nvGrpSpPr>
          <p:grpSpPr>
            <a:xfrm>
              <a:off x="4273350" y="2279944"/>
              <a:ext cx="1433821" cy="0"/>
              <a:chOff x="5224975" y="2962250"/>
              <a:chExt cx="1544400" cy="0"/>
            </a:xfrm>
          </p:grpSpPr>
          <p:cxnSp>
            <p:nvCxnSpPr>
              <p:cNvPr id="5575" name="Google Shape;5575;p90"/>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576" name="Google Shape;5576;p90"/>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577" name="Google Shape;5577;p90"/>
          <p:cNvGrpSpPr/>
          <p:nvPr/>
        </p:nvGrpSpPr>
        <p:grpSpPr>
          <a:xfrm>
            <a:off x="2646528" y="3885297"/>
            <a:ext cx="1304609" cy="294074"/>
            <a:chOff x="2658741" y="4097347"/>
            <a:chExt cx="1304609" cy="294074"/>
          </a:xfrm>
        </p:grpSpPr>
        <p:grpSp>
          <p:nvGrpSpPr>
            <p:cNvPr id="5578" name="Google Shape;5578;p90"/>
            <p:cNvGrpSpPr/>
            <p:nvPr/>
          </p:nvGrpSpPr>
          <p:grpSpPr>
            <a:xfrm>
              <a:off x="2658741" y="4097347"/>
              <a:ext cx="118572" cy="294074"/>
              <a:chOff x="3343310" y="4475555"/>
              <a:chExt cx="127717" cy="316753"/>
            </a:xfrm>
          </p:grpSpPr>
          <p:sp>
            <p:nvSpPr>
              <p:cNvPr id="5579" name="Google Shape;5579;p90"/>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90"/>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1" name="Google Shape;5581;p90"/>
            <p:cNvGrpSpPr/>
            <p:nvPr/>
          </p:nvGrpSpPr>
          <p:grpSpPr>
            <a:xfrm>
              <a:off x="3815519" y="4098388"/>
              <a:ext cx="147831" cy="291991"/>
              <a:chOff x="3527539" y="4476677"/>
              <a:chExt cx="159232" cy="314510"/>
            </a:xfrm>
          </p:grpSpPr>
          <p:sp>
            <p:nvSpPr>
              <p:cNvPr id="5582" name="Google Shape;5582;p9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9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4" name="Google Shape;5584;p90"/>
            <p:cNvGrpSpPr/>
            <p:nvPr/>
          </p:nvGrpSpPr>
          <p:grpSpPr>
            <a:xfrm>
              <a:off x="3511696" y="4098388"/>
              <a:ext cx="147831" cy="291991"/>
              <a:chOff x="3527539" y="4476677"/>
              <a:chExt cx="159232" cy="314510"/>
            </a:xfrm>
          </p:grpSpPr>
          <p:sp>
            <p:nvSpPr>
              <p:cNvPr id="5585" name="Google Shape;5585;p9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9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7" name="Google Shape;5587;p90"/>
            <p:cNvGrpSpPr/>
            <p:nvPr/>
          </p:nvGrpSpPr>
          <p:grpSpPr>
            <a:xfrm>
              <a:off x="3207874" y="4098388"/>
              <a:ext cx="147831" cy="291991"/>
              <a:chOff x="3527539" y="4476677"/>
              <a:chExt cx="159232" cy="314510"/>
            </a:xfrm>
          </p:grpSpPr>
          <p:sp>
            <p:nvSpPr>
              <p:cNvPr id="5588" name="Google Shape;5588;p9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9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0" name="Google Shape;5590;p90"/>
            <p:cNvGrpSpPr/>
            <p:nvPr/>
          </p:nvGrpSpPr>
          <p:grpSpPr>
            <a:xfrm>
              <a:off x="2933305" y="4097347"/>
              <a:ext cx="118572" cy="294074"/>
              <a:chOff x="3343310" y="4475555"/>
              <a:chExt cx="127717" cy="316753"/>
            </a:xfrm>
          </p:grpSpPr>
          <p:sp>
            <p:nvSpPr>
              <p:cNvPr id="5591" name="Google Shape;5591;p90"/>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90"/>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93" name="Google Shape;5593;p90"/>
          <p:cNvGrpSpPr/>
          <p:nvPr/>
        </p:nvGrpSpPr>
        <p:grpSpPr>
          <a:xfrm>
            <a:off x="4197136" y="963991"/>
            <a:ext cx="1430711" cy="751237"/>
            <a:chOff x="5159450" y="1919950"/>
            <a:chExt cx="1541050" cy="862500"/>
          </a:xfrm>
        </p:grpSpPr>
        <p:sp>
          <p:nvSpPr>
            <p:cNvPr id="5594" name="Google Shape;5594;p90"/>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595" name="Google Shape;5595;p90"/>
            <p:cNvGrpSpPr/>
            <p:nvPr/>
          </p:nvGrpSpPr>
          <p:grpSpPr>
            <a:xfrm>
              <a:off x="5159450" y="1919950"/>
              <a:ext cx="1541050" cy="862500"/>
              <a:chOff x="5159450" y="1919950"/>
              <a:chExt cx="1541050" cy="862500"/>
            </a:xfrm>
          </p:grpSpPr>
          <p:cxnSp>
            <p:nvCxnSpPr>
              <p:cNvPr id="5596" name="Google Shape;5596;p90"/>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597" name="Google Shape;5597;p90"/>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598" name="Google Shape;5598;p90"/>
          <p:cNvGrpSpPr/>
          <p:nvPr/>
        </p:nvGrpSpPr>
        <p:grpSpPr>
          <a:xfrm>
            <a:off x="4245274" y="2227761"/>
            <a:ext cx="1334436" cy="967914"/>
            <a:chOff x="4294923" y="2439811"/>
            <a:chExt cx="1334436" cy="967914"/>
          </a:xfrm>
        </p:grpSpPr>
        <p:grpSp>
          <p:nvGrpSpPr>
            <p:cNvPr id="5599" name="Google Shape;5599;p90"/>
            <p:cNvGrpSpPr/>
            <p:nvPr/>
          </p:nvGrpSpPr>
          <p:grpSpPr>
            <a:xfrm>
              <a:off x="4960455" y="2469658"/>
              <a:ext cx="668904" cy="885524"/>
              <a:chOff x="4960455" y="2469658"/>
              <a:chExt cx="668904" cy="885524"/>
            </a:xfrm>
          </p:grpSpPr>
          <p:sp>
            <p:nvSpPr>
              <p:cNvPr id="5600" name="Google Shape;5600;p90"/>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90"/>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90"/>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90"/>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90"/>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90"/>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6" name="Google Shape;5606;p90"/>
            <p:cNvGrpSpPr/>
            <p:nvPr/>
          </p:nvGrpSpPr>
          <p:grpSpPr>
            <a:xfrm>
              <a:off x="4294923" y="2469658"/>
              <a:ext cx="668951" cy="885524"/>
              <a:chOff x="4294923" y="2469658"/>
              <a:chExt cx="668951" cy="885524"/>
            </a:xfrm>
          </p:grpSpPr>
          <p:sp>
            <p:nvSpPr>
              <p:cNvPr id="5607" name="Google Shape;5607;p90"/>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90"/>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90"/>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90"/>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90"/>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90"/>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3" name="Google Shape;5613;p90"/>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90"/>
          <p:cNvGrpSpPr/>
          <p:nvPr/>
        </p:nvGrpSpPr>
        <p:grpSpPr>
          <a:xfrm>
            <a:off x="4231477" y="3282206"/>
            <a:ext cx="1430949" cy="897289"/>
            <a:chOff x="4351371" y="3547942"/>
            <a:chExt cx="1345130" cy="843475"/>
          </a:xfrm>
        </p:grpSpPr>
        <p:grpSp>
          <p:nvGrpSpPr>
            <p:cNvPr id="5615" name="Google Shape;5615;p90"/>
            <p:cNvGrpSpPr/>
            <p:nvPr/>
          </p:nvGrpSpPr>
          <p:grpSpPr>
            <a:xfrm>
              <a:off x="4351371" y="4209917"/>
              <a:ext cx="1345130" cy="181500"/>
              <a:chOff x="4351371" y="4209917"/>
              <a:chExt cx="1345130" cy="181500"/>
            </a:xfrm>
          </p:grpSpPr>
          <p:sp>
            <p:nvSpPr>
              <p:cNvPr id="5616" name="Google Shape;5616;p90"/>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17" name="Google Shape;5617;p90"/>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618" name="Google Shape;5618;p90"/>
            <p:cNvGrpSpPr/>
            <p:nvPr/>
          </p:nvGrpSpPr>
          <p:grpSpPr>
            <a:xfrm>
              <a:off x="4403010" y="3985221"/>
              <a:ext cx="1109518" cy="181500"/>
              <a:chOff x="4403010" y="3985221"/>
              <a:chExt cx="1109518" cy="181500"/>
            </a:xfrm>
          </p:grpSpPr>
          <p:sp>
            <p:nvSpPr>
              <p:cNvPr id="5619" name="Google Shape;5619;p90"/>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20" name="Google Shape;5620;p90"/>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621" name="Google Shape;5621;p90"/>
            <p:cNvGrpSpPr/>
            <p:nvPr/>
          </p:nvGrpSpPr>
          <p:grpSpPr>
            <a:xfrm>
              <a:off x="4618704" y="3766582"/>
              <a:ext cx="807858" cy="181500"/>
              <a:chOff x="4618704" y="3766582"/>
              <a:chExt cx="807858" cy="181500"/>
            </a:xfrm>
          </p:grpSpPr>
          <p:sp>
            <p:nvSpPr>
              <p:cNvPr id="5622" name="Google Shape;5622;p90"/>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23" name="Google Shape;5623;p90"/>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624" name="Google Shape;5624;p90"/>
            <p:cNvGrpSpPr/>
            <p:nvPr/>
          </p:nvGrpSpPr>
          <p:grpSpPr>
            <a:xfrm>
              <a:off x="4735238" y="3547942"/>
              <a:ext cx="462839" cy="181500"/>
              <a:chOff x="4735238" y="3547942"/>
              <a:chExt cx="462839" cy="181500"/>
            </a:xfrm>
          </p:grpSpPr>
          <p:sp>
            <p:nvSpPr>
              <p:cNvPr id="5625" name="Google Shape;5625;p90"/>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26" name="Google Shape;5626;p90"/>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627" name="Google Shape;5627;p90"/>
          <p:cNvGrpSpPr/>
          <p:nvPr/>
        </p:nvGrpSpPr>
        <p:grpSpPr>
          <a:xfrm>
            <a:off x="7407835" y="2217530"/>
            <a:ext cx="1020955" cy="928853"/>
            <a:chOff x="926675" y="238125"/>
            <a:chExt cx="5755100" cy="5232975"/>
          </a:xfrm>
        </p:grpSpPr>
        <p:sp>
          <p:nvSpPr>
            <p:cNvPr id="5628" name="Google Shape;5628;p90"/>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90"/>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90"/>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90"/>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2" name="Google Shape;5632;p90"/>
          <p:cNvGrpSpPr/>
          <p:nvPr/>
        </p:nvGrpSpPr>
        <p:grpSpPr>
          <a:xfrm>
            <a:off x="715208" y="2616265"/>
            <a:ext cx="1695374" cy="1560837"/>
            <a:chOff x="727421" y="2828315"/>
            <a:chExt cx="1695374" cy="1560837"/>
          </a:xfrm>
        </p:grpSpPr>
        <p:grpSp>
          <p:nvGrpSpPr>
            <p:cNvPr id="5633" name="Google Shape;5633;p90"/>
            <p:cNvGrpSpPr/>
            <p:nvPr/>
          </p:nvGrpSpPr>
          <p:grpSpPr>
            <a:xfrm>
              <a:off x="727421" y="2828315"/>
              <a:ext cx="1695374" cy="1560837"/>
              <a:chOff x="734799" y="2782450"/>
              <a:chExt cx="1571100" cy="1577400"/>
            </a:xfrm>
          </p:grpSpPr>
          <p:cxnSp>
            <p:nvCxnSpPr>
              <p:cNvPr id="5634" name="Google Shape;5634;p90"/>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635" name="Google Shape;5635;p90"/>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636" name="Google Shape;5636;p90"/>
            <p:cNvGrpSpPr/>
            <p:nvPr/>
          </p:nvGrpSpPr>
          <p:grpSpPr>
            <a:xfrm>
              <a:off x="819108" y="2882501"/>
              <a:ext cx="1556791" cy="1426186"/>
              <a:chOff x="819108" y="2882501"/>
              <a:chExt cx="1556791" cy="1426186"/>
            </a:xfrm>
          </p:grpSpPr>
          <p:grpSp>
            <p:nvGrpSpPr>
              <p:cNvPr id="5637" name="Google Shape;5637;p90"/>
              <p:cNvGrpSpPr/>
              <p:nvPr/>
            </p:nvGrpSpPr>
            <p:grpSpPr>
              <a:xfrm>
                <a:off x="819108" y="2882501"/>
                <a:ext cx="103104" cy="1426186"/>
                <a:chOff x="4674013" y="3100904"/>
                <a:chExt cx="122758" cy="1698043"/>
              </a:xfrm>
            </p:grpSpPr>
            <p:sp>
              <p:nvSpPr>
                <p:cNvPr id="5638" name="Google Shape;5638;p90"/>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90"/>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90"/>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90"/>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90"/>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90"/>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90"/>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90"/>
              <p:cNvGrpSpPr/>
              <p:nvPr/>
            </p:nvGrpSpPr>
            <p:grpSpPr>
              <a:xfrm>
                <a:off x="1062475" y="2882501"/>
                <a:ext cx="103104" cy="1426186"/>
                <a:chOff x="4940438" y="3100904"/>
                <a:chExt cx="122758" cy="1698043"/>
              </a:xfrm>
            </p:grpSpPr>
            <p:sp>
              <p:nvSpPr>
                <p:cNvPr id="5646" name="Google Shape;5646;p90"/>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90"/>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90"/>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90"/>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90"/>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90"/>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90"/>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3" name="Google Shape;5653;p90"/>
              <p:cNvGrpSpPr/>
              <p:nvPr/>
            </p:nvGrpSpPr>
            <p:grpSpPr>
              <a:xfrm>
                <a:off x="1299324" y="2882501"/>
                <a:ext cx="103104" cy="1426186"/>
                <a:chOff x="5206863" y="3100904"/>
                <a:chExt cx="122758" cy="1698043"/>
              </a:xfrm>
            </p:grpSpPr>
            <p:sp>
              <p:nvSpPr>
                <p:cNvPr id="5654" name="Google Shape;5654;p90"/>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90"/>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90"/>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90"/>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90"/>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90"/>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90"/>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1" name="Google Shape;5661;p90"/>
              <p:cNvGrpSpPr/>
              <p:nvPr/>
            </p:nvGrpSpPr>
            <p:grpSpPr>
              <a:xfrm>
                <a:off x="1786057" y="2882501"/>
                <a:ext cx="103104" cy="1426186"/>
                <a:chOff x="6006138" y="3143629"/>
                <a:chExt cx="122758" cy="1698043"/>
              </a:xfrm>
            </p:grpSpPr>
            <p:sp>
              <p:nvSpPr>
                <p:cNvPr id="5662" name="Google Shape;5662;p90"/>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90"/>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90"/>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90"/>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90"/>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90"/>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90"/>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9" name="Google Shape;5669;p90"/>
              <p:cNvGrpSpPr/>
              <p:nvPr/>
            </p:nvGrpSpPr>
            <p:grpSpPr>
              <a:xfrm>
                <a:off x="2029422" y="2882501"/>
                <a:ext cx="103104" cy="1426186"/>
                <a:chOff x="6805413" y="3100904"/>
                <a:chExt cx="122758" cy="1698043"/>
              </a:xfrm>
            </p:grpSpPr>
            <p:sp>
              <p:nvSpPr>
                <p:cNvPr id="5670" name="Google Shape;5670;p90"/>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90"/>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90"/>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90"/>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90"/>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90"/>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90"/>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7" name="Google Shape;5677;p90"/>
              <p:cNvGrpSpPr/>
              <p:nvPr/>
            </p:nvGrpSpPr>
            <p:grpSpPr>
              <a:xfrm>
                <a:off x="2272795" y="2882501"/>
                <a:ext cx="103104" cy="1426186"/>
                <a:chOff x="5206863" y="3100904"/>
                <a:chExt cx="122758" cy="1698043"/>
              </a:xfrm>
            </p:grpSpPr>
            <p:sp>
              <p:nvSpPr>
                <p:cNvPr id="5678" name="Google Shape;5678;p90"/>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90"/>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90"/>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90"/>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90"/>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90"/>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90"/>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5" name="Google Shape;5685;p90"/>
              <p:cNvGrpSpPr/>
              <p:nvPr/>
            </p:nvGrpSpPr>
            <p:grpSpPr>
              <a:xfrm>
                <a:off x="1542694" y="2882501"/>
                <a:ext cx="103104" cy="1426186"/>
                <a:chOff x="6006138" y="3143629"/>
                <a:chExt cx="122758" cy="1698043"/>
              </a:xfrm>
            </p:grpSpPr>
            <p:sp>
              <p:nvSpPr>
                <p:cNvPr id="5686" name="Google Shape;5686;p90"/>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90"/>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90"/>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90"/>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90"/>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90"/>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90"/>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93" name="Google Shape;5693;p90"/>
          <p:cNvGrpSpPr/>
          <p:nvPr/>
        </p:nvGrpSpPr>
        <p:grpSpPr>
          <a:xfrm>
            <a:off x="5671259" y="3305987"/>
            <a:ext cx="2749952" cy="870677"/>
            <a:chOff x="238125" y="1725700"/>
            <a:chExt cx="7139025" cy="2260325"/>
          </a:xfrm>
        </p:grpSpPr>
        <p:sp>
          <p:nvSpPr>
            <p:cNvPr id="5694" name="Google Shape;5694;p90"/>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90"/>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90"/>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90"/>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90"/>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90"/>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90"/>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90"/>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90"/>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90"/>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4" name="Google Shape;5704;p90"/>
          <p:cNvGrpSpPr/>
          <p:nvPr/>
        </p:nvGrpSpPr>
        <p:grpSpPr>
          <a:xfrm>
            <a:off x="5941423" y="2247733"/>
            <a:ext cx="1105452" cy="916747"/>
            <a:chOff x="5249100" y="1210600"/>
            <a:chExt cx="3502700" cy="2904775"/>
          </a:xfrm>
        </p:grpSpPr>
        <p:sp>
          <p:nvSpPr>
            <p:cNvPr id="5705" name="Google Shape;5705;p90"/>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90"/>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90"/>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90"/>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09" name="Google Shape;5709;p90"/>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710" name="Google Shape;5710;p90"/>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711" name="Google Shape;5711;p90"/>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712" name="Google Shape;5712;p90"/>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713" name="Google Shape;5713;p90"/>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4" name="Google Shape;5714;p90"/>
          <p:cNvGrpSpPr/>
          <p:nvPr/>
        </p:nvGrpSpPr>
        <p:grpSpPr>
          <a:xfrm>
            <a:off x="7123971" y="967151"/>
            <a:ext cx="1304650" cy="1124856"/>
            <a:chOff x="7287122" y="1165658"/>
            <a:chExt cx="1219413" cy="1051365"/>
          </a:xfrm>
        </p:grpSpPr>
        <p:grpSp>
          <p:nvGrpSpPr>
            <p:cNvPr id="5715" name="Google Shape;5715;p90"/>
            <p:cNvGrpSpPr/>
            <p:nvPr/>
          </p:nvGrpSpPr>
          <p:grpSpPr>
            <a:xfrm>
              <a:off x="7287122" y="1969723"/>
              <a:ext cx="1219413" cy="247300"/>
              <a:chOff x="7287122" y="1969723"/>
              <a:chExt cx="1219413" cy="247300"/>
            </a:xfrm>
          </p:grpSpPr>
          <p:sp>
            <p:nvSpPr>
              <p:cNvPr id="5716" name="Google Shape;5716;p90"/>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7" name="Google Shape;5717;p90"/>
              <p:cNvGrpSpPr/>
              <p:nvPr/>
            </p:nvGrpSpPr>
            <p:grpSpPr>
              <a:xfrm>
                <a:off x="7287122" y="2063892"/>
                <a:ext cx="1151753" cy="73428"/>
                <a:chOff x="7287122" y="2063892"/>
                <a:chExt cx="1151753" cy="73428"/>
              </a:xfrm>
            </p:grpSpPr>
            <p:sp>
              <p:nvSpPr>
                <p:cNvPr id="5718" name="Google Shape;5718;p90"/>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19" name="Google Shape;5719;p90"/>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720" name="Google Shape;5720;p90"/>
            <p:cNvGrpSpPr/>
            <p:nvPr/>
          </p:nvGrpSpPr>
          <p:grpSpPr>
            <a:xfrm>
              <a:off x="7287122" y="1712201"/>
              <a:ext cx="1219403" cy="246767"/>
              <a:chOff x="7287122" y="1712201"/>
              <a:chExt cx="1219403" cy="246767"/>
            </a:xfrm>
          </p:grpSpPr>
          <p:sp>
            <p:nvSpPr>
              <p:cNvPr id="5721" name="Google Shape;5721;p90"/>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2" name="Google Shape;5722;p90"/>
              <p:cNvGrpSpPr/>
              <p:nvPr/>
            </p:nvGrpSpPr>
            <p:grpSpPr>
              <a:xfrm>
                <a:off x="7287122" y="1842861"/>
                <a:ext cx="1005303" cy="73419"/>
                <a:chOff x="7287122" y="1842861"/>
                <a:chExt cx="1005303" cy="73419"/>
              </a:xfrm>
            </p:grpSpPr>
            <p:sp>
              <p:nvSpPr>
                <p:cNvPr id="5723" name="Google Shape;5723;p90"/>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24" name="Google Shape;5724;p90"/>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725" name="Google Shape;5725;p90"/>
            <p:cNvGrpSpPr/>
            <p:nvPr/>
          </p:nvGrpSpPr>
          <p:grpSpPr>
            <a:xfrm>
              <a:off x="7287122" y="1447520"/>
              <a:ext cx="1219403" cy="286667"/>
              <a:chOff x="7287122" y="1447520"/>
              <a:chExt cx="1219403" cy="286667"/>
            </a:xfrm>
          </p:grpSpPr>
          <p:sp>
            <p:nvSpPr>
              <p:cNvPr id="5726" name="Google Shape;5726;p90"/>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7" name="Google Shape;5727;p90"/>
              <p:cNvGrpSpPr/>
              <p:nvPr/>
            </p:nvGrpSpPr>
            <p:grpSpPr>
              <a:xfrm>
                <a:off x="7287122" y="1581977"/>
                <a:ext cx="852803" cy="73428"/>
                <a:chOff x="7287122" y="1581977"/>
                <a:chExt cx="852803" cy="73428"/>
              </a:xfrm>
            </p:grpSpPr>
            <p:sp>
              <p:nvSpPr>
                <p:cNvPr id="5728" name="Google Shape;5728;p90"/>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29" name="Google Shape;5729;p90"/>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730" name="Google Shape;5730;p90"/>
            <p:cNvGrpSpPr/>
            <p:nvPr/>
          </p:nvGrpSpPr>
          <p:grpSpPr>
            <a:xfrm>
              <a:off x="7287122" y="1165658"/>
              <a:ext cx="1219403" cy="344253"/>
              <a:chOff x="7287122" y="1165658"/>
              <a:chExt cx="1219403" cy="344253"/>
            </a:xfrm>
          </p:grpSpPr>
          <p:sp>
            <p:nvSpPr>
              <p:cNvPr id="5731" name="Google Shape;5731;p90"/>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2" name="Google Shape;5732;p90"/>
              <p:cNvGrpSpPr/>
              <p:nvPr/>
            </p:nvGrpSpPr>
            <p:grpSpPr>
              <a:xfrm>
                <a:off x="7287122" y="1341025"/>
                <a:ext cx="695703" cy="73419"/>
                <a:chOff x="7287122" y="1341025"/>
                <a:chExt cx="695703" cy="73419"/>
              </a:xfrm>
            </p:grpSpPr>
            <p:sp>
              <p:nvSpPr>
                <p:cNvPr id="5733" name="Google Shape;5733;p90"/>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34" name="Google Shape;5734;p90"/>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735" name="Google Shape;5735;p90"/>
          <p:cNvGrpSpPr/>
          <p:nvPr/>
        </p:nvGrpSpPr>
        <p:grpSpPr>
          <a:xfrm>
            <a:off x="5790463" y="973174"/>
            <a:ext cx="1397729" cy="1098540"/>
            <a:chOff x="5900602" y="1193063"/>
            <a:chExt cx="1299851" cy="1021707"/>
          </a:xfrm>
        </p:grpSpPr>
        <p:grpSp>
          <p:nvGrpSpPr>
            <p:cNvPr id="5736" name="Google Shape;5736;p90"/>
            <p:cNvGrpSpPr/>
            <p:nvPr/>
          </p:nvGrpSpPr>
          <p:grpSpPr>
            <a:xfrm>
              <a:off x="6520337" y="1193063"/>
              <a:ext cx="341815" cy="799959"/>
              <a:chOff x="6520337" y="1193063"/>
              <a:chExt cx="341815" cy="799959"/>
            </a:xfrm>
          </p:grpSpPr>
          <p:grpSp>
            <p:nvGrpSpPr>
              <p:cNvPr id="5737" name="Google Shape;5737;p90"/>
              <p:cNvGrpSpPr/>
              <p:nvPr/>
            </p:nvGrpSpPr>
            <p:grpSpPr>
              <a:xfrm>
                <a:off x="6520337" y="1589527"/>
                <a:ext cx="213950" cy="403494"/>
                <a:chOff x="6520337" y="1589527"/>
                <a:chExt cx="213950" cy="403494"/>
              </a:xfrm>
            </p:grpSpPr>
            <p:sp>
              <p:nvSpPr>
                <p:cNvPr id="5738" name="Google Shape;5738;p90"/>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90"/>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0" name="Google Shape;5740;p90"/>
              <p:cNvGrpSpPr/>
              <p:nvPr/>
            </p:nvGrpSpPr>
            <p:grpSpPr>
              <a:xfrm>
                <a:off x="6577204" y="1193063"/>
                <a:ext cx="284947" cy="464512"/>
                <a:chOff x="6577204" y="1193063"/>
                <a:chExt cx="284947" cy="464512"/>
              </a:xfrm>
            </p:grpSpPr>
            <p:sp>
              <p:nvSpPr>
                <p:cNvPr id="5741" name="Google Shape;5741;p90"/>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42" name="Google Shape;5742;p90"/>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743" name="Google Shape;5743;p90"/>
            <p:cNvGrpSpPr/>
            <p:nvPr/>
          </p:nvGrpSpPr>
          <p:grpSpPr>
            <a:xfrm>
              <a:off x="6238903" y="1193063"/>
              <a:ext cx="300475" cy="900152"/>
              <a:chOff x="6238903" y="1193063"/>
              <a:chExt cx="300475" cy="900152"/>
            </a:xfrm>
          </p:grpSpPr>
          <p:grpSp>
            <p:nvGrpSpPr>
              <p:cNvPr id="5744" name="Google Shape;5744;p90"/>
              <p:cNvGrpSpPr/>
              <p:nvPr/>
            </p:nvGrpSpPr>
            <p:grpSpPr>
              <a:xfrm>
                <a:off x="6290865" y="1489315"/>
                <a:ext cx="248514" cy="603900"/>
                <a:chOff x="6290865" y="1489315"/>
                <a:chExt cx="248514" cy="603900"/>
              </a:xfrm>
            </p:grpSpPr>
            <p:sp>
              <p:nvSpPr>
                <p:cNvPr id="5745" name="Google Shape;5745;p90"/>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90"/>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90"/>
              <p:cNvGrpSpPr/>
              <p:nvPr/>
            </p:nvGrpSpPr>
            <p:grpSpPr>
              <a:xfrm>
                <a:off x="6238903" y="1193063"/>
                <a:ext cx="284947" cy="333087"/>
                <a:chOff x="6238903" y="1193063"/>
                <a:chExt cx="284947" cy="333087"/>
              </a:xfrm>
            </p:grpSpPr>
            <p:sp>
              <p:nvSpPr>
                <p:cNvPr id="5748" name="Google Shape;5748;p90"/>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49" name="Google Shape;5749;p90"/>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750" name="Google Shape;5750;p90"/>
            <p:cNvGrpSpPr/>
            <p:nvPr/>
          </p:nvGrpSpPr>
          <p:grpSpPr>
            <a:xfrm>
              <a:off x="5900602" y="1193063"/>
              <a:ext cx="444345" cy="1021707"/>
              <a:chOff x="5900602" y="1193063"/>
              <a:chExt cx="444345" cy="1021707"/>
            </a:xfrm>
          </p:grpSpPr>
          <p:grpSp>
            <p:nvGrpSpPr>
              <p:cNvPr id="5751" name="Google Shape;5751;p90"/>
              <p:cNvGrpSpPr/>
              <p:nvPr/>
            </p:nvGrpSpPr>
            <p:grpSpPr>
              <a:xfrm>
                <a:off x="6046501" y="1367785"/>
                <a:ext cx="298446" cy="846986"/>
                <a:chOff x="6046501" y="1367785"/>
                <a:chExt cx="298446" cy="846986"/>
              </a:xfrm>
            </p:grpSpPr>
            <p:sp>
              <p:nvSpPr>
                <p:cNvPr id="5752" name="Google Shape;5752;p90"/>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90"/>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4" name="Google Shape;5754;p90"/>
              <p:cNvGrpSpPr/>
              <p:nvPr/>
            </p:nvGrpSpPr>
            <p:grpSpPr>
              <a:xfrm>
                <a:off x="5900602" y="1193063"/>
                <a:ext cx="284947" cy="182312"/>
                <a:chOff x="5900602" y="1193063"/>
                <a:chExt cx="284947" cy="182312"/>
              </a:xfrm>
            </p:grpSpPr>
            <p:sp>
              <p:nvSpPr>
                <p:cNvPr id="5755" name="Google Shape;5755;p90"/>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56" name="Google Shape;5756;p90"/>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757" name="Google Shape;5757;p90"/>
            <p:cNvGrpSpPr/>
            <p:nvPr/>
          </p:nvGrpSpPr>
          <p:grpSpPr>
            <a:xfrm>
              <a:off x="6738300" y="1193063"/>
              <a:ext cx="462153" cy="707634"/>
              <a:chOff x="6738300" y="1193063"/>
              <a:chExt cx="462153" cy="707634"/>
            </a:xfrm>
          </p:grpSpPr>
          <p:grpSp>
            <p:nvGrpSpPr>
              <p:cNvPr id="5758" name="Google Shape;5758;p90"/>
              <p:cNvGrpSpPr/>
              <p:nvPr/>
            </p:nvGrpSpPr>
            <p:grpSpPr>
              <a:xfrm>
                <a:off x="6915505" y="1193063"/>
                <a:ext cx="284947" cy="597387"/>
                <a:chOff x="6915505" y="1193063"/>
                <a:chExt cx="284947" cy="597387"/>
              </a:xfrm>
            </p:grpSpPr>
            <p:sp>
              <p:nvSpPr>
                <p:cNvPr id="5759" name="Google Shape;5759;p90"/>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60" name="Google Shape;5760;p90"/>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761" name="Google Shape;5761;p90"/>
              <p:cNvGrpSpPr/>
              <p:nvPr/>
            </p:nvGrpSpPr>
            <p:grpSpPr>
              <a:xfrm>
                <a:off x="6738300" y="1684725"/>
                <a:ext cx="230066" cy="215971"/>
                <a:chOff x="6738300" y="1684725"/>
                <a:chExt cx="230066" cy="215971"/>
              </a:xfrm>
            </p:grpSpPr>
            <p:sp>
              <p:nvSpPr>
                <p:cNvPr id="5762" name="Google Shape;5762;p90"/>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90"/>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767"/>
        <p:cNvGrpSpPr/>
        <p:nvPr/>
      </p:nvGrpSpPr>
      <p:grpSpPr>
        <a:xfrm>
          <a:off x="0" y="0"/>
          <a:ext cx="0" cy="0"/>
          <a:chOff x="0" y="0"/>
          <a:chExt cx="0" cy="0"/>
        </a:xfrm>
      </p:grpSpPr>
      <p:grpSp>
        <p:nvGrpSpPr>
          <p:cNvPr id="5768" name="Google Shape;5768;p91"/>
          <p:cNvGrpSpPr/>
          <p:nvPr/>
        </p:nvGrpSpPr>
        <p:grpSpPr>
          <a:xfrm>
            <a:off x="829359" y="2307635"/>
            <a:ext cx="339235" cy="298186"/>
            <a:chOff x="898875" y="244725"/>
            <a:chExt cx="481800" cy="423500"/>
          </a:xfrm>
        </p:grpSpPr>
        <p:sp>
          <p:nvSpPr>
            <p:cNvPr id="5769" name="Google Shape;5769;p91"/>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0" name="Google Shape;5770;p91"/>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1" name="Google Shape;5771;p91"/>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2" name="Google Shape;5772;p91"/>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3" name="Google Shape;5773;p91"/>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4" name="Google Shape;5774;p91"/>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5" name="Google Shape;5775;p91"/>
          <p:cNvGrpSpPr/>
          <p:nvPr/>
        </p:nvGrpSpPr>
        <p:grpSpPr>
          <a:xfrm>
            <a:off x="1267741" y="2287103"/>
            <a:ext cx="298169" cy="339253"/>
            <a:chOff x="1529350" y="258825"/>
            <a:chExt cx="423475" cy="481825"/>
          </a:xfrm>
        </p:grpSpPr>
        <p:sp>
          <p:nvSpPr>
            <p:cNvPr id="5776" name="Google Shape;5776;p91"/>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7" name="Google Shape;5777;p91"/>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8" name="Google Shape;5778;p91"/>
          <p:cNvGrpSpPr/>
          <p:nvPr/>
        </p:nvGrpSpPr>
        <p:grpSpPr>
          <a:xfrm>
            <a:off x="1660716" y="2367273"/>
            <a:ext cx="340890" cy="178912"/>
            <a:chOff x="2084325" y="363300"/>
            <a:chExt cx="484150" cy="254100"/>
          </a:xfrm>
        </p:grpSpPr>
        <p:sp>
          <p:nvSpPr>
            <p:cNvPr id="5779" name="Google Shape;5779;p91"/>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0" name="Google Shape;5780;p91"/>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1" name="Google Shape;5781;p91"/>
          <p:cNvGrpSpPr/>
          <p:nvPr/>
        </p:nvGrpSpPr>
        <p:grpSpPr>
          <a:xfrm>
            <a:off x="2110011" y="2287102"/>
            <a:ext cx="298169" cy="339253"/>
            <a:chOff x="2707500" y="249400"/>
            <a:chExt cx="423475" cy="481825"/>
          </a:xfrm>
        </p:grpSpPr>
        <p:sp>
          <p:nvSpPr>
            <p:cNvPr id="5782" name="Google Shape;5782;p91"/>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3" name="Google Shape;5783;p91"/>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4" name="Google Shape;5784;p91"/>
          <p:cNvGrpSpPr/>
          <p:nvPr/>
        </p:nvGrpSpPr>
        <p:grpSpPr>
          <a:xfrm>
            <a:off x="2523626" y="2287428"/>
            <a:ext cx="305386" cy="338602"/>
            <a:chOff x="3300325" y="249875"/>
            <a:chExt cx="433725" cy="480900"/>
          </a:xfrm>
        </p:grpSpPr>
        <p:sp>
          <p:nvSpPr>
            <p:cNvPr id="5785" name="Google Shape;5785;p91"/>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6" name="Google Shape;5786;p91"/>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7" name="Google Shape;5787;p91"/>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8" name="Google Shape;5788;p91"/>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9" name="Google Shape;5789;p91"/>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0" name="Google Shape;5790;p91"/>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91" name="Google Shape;5791;p91"/>
          <p:cNvGrpSpPr/>
          <p:nvPr/>
        </p:nvGrpSpPr>
        <p:grpSpPr>
          <a:xfrm>
            <a:off x="2912712" y="2287349"/>
            <a:ext cx="352349" cy="338760"/>
            <a:chOff x="3854700" y="249750"/>
            <a:chExt cx="500425" cy="481125"/>
          </a:xfrm>
        </p:grpSpPr>
        <p:sp>
          <p:nvSpPr>
            <p:cNvPr id="5792" name="Google Shape;5792;p91"/>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3" name="Google Shape;5793;p91"/>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4" name="Google Shape;5794;p91"/>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5" name="Google Shape;5795;p91"/>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6" name="Google Shape;5796;p91"/>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7" name="Google Shape;5797;p91"/>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8" name="Google Shape;5798;p91"/>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9" name="Google Shape;5799;p91"/>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0" name="Google Shape;5800;p91"/>
          <p:cNvGrpSpPr/>
          <p:nvPr/>
        </p:nvGrpSpPr>
        <p:grpSpPr>
          <a:xfrm>
            <a:off x="3330701" y="2287349"/>
            <a:ext cx="352349" cy="338760"/>
            <a:chOff x="4447550" y="249750"/>
            <a:chExt cx="500425" cy="481125"/>
          </a:xfrm>
        </p:grpSpPr>
        <p:sp>
          <p:nvSpPr>
            <p:cNvPr id="5801" name="Google Shape;5801;p91"/>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2" name="Google Shape;5802;p91"/>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3" name="Google Shape;5803;p91"/>
          <p:cNvGrpSpPr/>
          <p:nvPr/>
        </p:nvGrpSpPr>
        <p:grpSpPr>
          <a:xfrm>
            <a:off x="3759902" y="2287102"/>
            <a:ext cx="339253" cy="339253"/>
            <a:chOff x="5049725" y="249400"/>
            <a:chExt cx="481825" cy="481825"/>
          </a:xfrm>
        </p:grpSpPr>
        <p:sp>
          <p:nvSpPr>
            <p:cNvPr id="5804" name="Google Shape;5804;p91"/>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5" name="Google Shape;5805;p91"/>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6" name="Google Shape;5806;p91"/>
          <p:cNvGrpSpPr/>
          <p:nvPr/>
        </p:nvGrpSpPr>
        <p:grpSpPr>
          <a:xfrm>
            <a:off x="4173843" y="2287102"/>
            <a:ext cx="339253" cy="339253"/>
            <a:chOff x="5660400" y="238125"/>
            <a:chExt cx="481825" cy="481825"/>
          </a:xfrm>
        </p:grpSpPr>
        <p:sp>
          <p:nvSpPr>
            <p:cNvPr id="5807" name="Google Shape;5807;p91"/>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8" name="Google Shape;5808;p91"/>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9" name="Google Shape;5809;p91"/>
          <p:cNvGrpSpPr/>
          <p:nvPr/>
        </p:nvGrpSpPr>
        <p:grpSpPr>
          <a:xfrm>
            <a:off x="4590529" y="2287102"/>
            <a:ext cx="339253" cy="339253"/>
            <a:chOff x="6235400" y="249400"/>
            <a:chExt cx="481825" cy="481825"/>
          </a:xfrm>
        </p:grpSpPr>
        <p:sp>
          <p:nvSpPr>
            <p:cNvPr id="5810" name="Google Shape;5810;p91"/>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1" name="Google Shape;5811;p91"/>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2" name="Google Shape;5812;p91"/>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3" name="Google Shape;5813;p91"/>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4" name="Google Shape;5814;p91"/>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5" name="Google Shape;5815;p91"/>
          <p:cNvGrpSpPr/>
          <p:nvPr/>
        </p:nvGrpSpPr>
        <p:grpSpPr>
          <a:xfrm>
            <a:off x="828875" y="2731810"/>
            <a:ext cx="340204" cy="298116"/>
            <a:chOff x="899850" y="871450"/>
            <a:chExt cx="483175" cy="423400"/>
          </a:xfrm>
        </p:grpSpPr>
        <p:sp>
          <p:nvSpPr>
            <p:cNvPr id="5816" name="Google Shape;5816;p91"/>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7" name="Google Shape;5817;p91"/>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8" name="Google Shape;5818;p91"/>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9" name="Google Shape;5819;p91"/>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20" name="Google Shape;5820;p91"/>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21" name="Google Shape;5821;p91"/>
          <p:cNvGrpSpPr/>
          <p:nvPr/>
        </p:nvGrpSpPr>
        <p:grpSpPr>
          <a:xfrm>
            <a:off x="1660875" y="2711232"/>
            <a:ext cx="340573" cy="339271"/>
            <a:chOff x="2085450" y="842250"/>
            <a:chExt cx="483700" cy="481850"/>
          </a:xfrm>
        </p:grpSpPr>
        <p:sp>
          <p:nvSpPr>
            <p:cNvPr id="5822" name="Google Shape;5822;p91"/>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3" name="Google Shape;5823;p91"/>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4" name="Google Shape;5824;p91"/>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5" name="Google Shape;5825;p91"/>
          <p:cNvGrpSpPr/>
          <p:nvPr/>
        </p:nvGrpSpPr>
        <p:grpSpPr>
          <a:xfrm>
            <a:off x="2089443" y="2711241"/>
            <a:ext cx="339306" cy="339253"/>
            <a:chOff x="2685825" y="840375"/>
            <a:chExt cx="481900" cy="481825"/>
          </a:xfrm>
        </p:grpSpPr>
        <p:sp>
          <p:nvSpPr>
            <p:cNvPr id="5826" name="Google Shape;5826;p91"/>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7" name="Google Shape;5827;p91"/>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8" name="Google Shape;5828;p91"/>
          <p:cNvGrpSpPr/>
          <p:nvPr/>
        </p:nvGrpSpPr>
        <p:grpSpPr>
          <a:xfrm>
            <a:off x="2501104" y="2710924"/>
            <a:ext cx="350431" cy="339887"/>
            <a:chOff x="3270675" y="841800"/>
            <a:chExt cx="497700" cy="482725"/>
          </a:xfrm>
        </p:grpSpPr>
        <p:sp>
          <p:nvSpPr>
            <p:cNvPr id="5829" name="Google Shape;5829;p91"/>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0" name="Google Shape;5830;p91"/>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1" name="Google Shape;5831;p91"/>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32" name="Google Shape;5832;p91"/>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33" name="Google Shape;5833;p91"/>
          <p:cNvGrpSpPr/>
          <p:nvPr/>
        </p:nvGrpSpPr>
        <p:grpSpPr>
          <a:xfrm>
            <a:off x="3337249" y="2731783"/>
            <a:ext cx="339253" cy="298169"/>
            <a:chOff x="4467200" y="877100"/>
            <a:chExt cx="481825" cy="423475"/>
          </a:xfrm>
        </p:grpSpPr>
        <p:sp>
          <p:nvSpPr>
            <p:cNvPr id="5834" name="Google Shape;5834;p91"/>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5" name="Google Shape;5835;p91"/>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91"/>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7" name="Google Shape;5837;p91"/>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8" name="Google Shape;5838;p91"/>
          <p:cNvGrpSpPr/>
          <p:nvPr/>
        </p:nvGrpSpPr>
        <p:grpSpPr>
          <a:xfrm>
            <a:off x="3752140" y="2711232"/>
            <a:ext cx="354778" cy="339271"/>
            <a:chOff x="5045500" y="842250"/>
            <a:chExt cx="503875" cy="481850"/>
          </a:xfrm>
        </p:grpSpPr>
        <p:sp>
          <p:nvSpPr>
            <p:cNvPr id="5839" name="Google Shape;5839;p91"/>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0" name="Google Shape;5840;p91"/>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1" name="Google Shape;5841;p91"/>
          <p:cNvGrpSpPr/>
          <p:nvPr/>
        </p:nvGrpSpPr>
        <p:grpSpPr>
          <a:xfrm>
            <a:off x="4174987" y="2737451"/>
            <a:ext cx="336965" cy="286833"/>
            <a:chOff x="5645200" y="879425"/>
            <a:chExt cx="478575" cy="407375"/>
          </a:xfrm>
        </p:grpSpPr>
        <p:sp>
          <p:nvSpPr>
            <p:cNvPr id="5842" name="Google Shape;5842;p91"/>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91"/>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4" name="Google Shape;5844;p91"/>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5" name="Google Shape;5845;p91"/>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91"/>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7" name="Google Shape;5847;p91"/>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8" name="Google Shape;5848;p91"/>
          <p:cNvGrpSpPr/>
          <p:nvPr/>
        </p:nvGrpSpPr>
        <p:grpSpPr>
          <a:xfrm>
            <a:off x="4611062" y="2711241"/>
            <a:ext cx="298186" cy="339253"/>
            <a:chOff x="6264525" y="842250"/>
            <a:chExt cx="423500" cy="481825"/>
          </a:xfrm>
        </p:grpSpPr>
        <p:sp>
          <p:nvSpPr>
            <p:cNvPr id="5849" name="Google Shape;5849;p91"/>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0" name="Google Shape;5850;p91"/>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1" name="Google Shape;5851;p91"/>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2" name="Google Shape;5852;p91"/>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91"/>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91"/>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5" name="Google Shape;5855;p91"/>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6" name="Google Shape;5856;p91"/>
          <p:cNvGrpSpPr/>
          <p:nvPr/>
        </p:nvGrpSpPr>
        <p:grpSpPr>
          <a:xfrm>
            <a:off x="829350" y="3125895"/>
            <a:ext cx="339253" cy="339253"/>
            <a:chOff x="900750" y="1436075"/>
            <a:chExt cx="481825" cy="481825"/>
          </a:xfrm>
        </p:grpSpPr>
        <p:sp>
          <p:nvSpPr>
            <p:cNvPr id="5857" name="Google Shape;5857;p91"/>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8" name="Google Shape;5858;p91"/>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9" name="Google Shape;5859;p91"/>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91"/>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1" name="Google Shape;5861;p91"/>
          <p:cNvGrpSpPr/>
          <p:nvPr/>
        </p:nvGrpSpPr>
        <p:grpSpPr>
          <a:xfrm>
            <a:off x="1247198" y="3186183"/>
            <a:ext cx="339253" cy="218676"/>
            <a:chOff x="1492675" y="1520750"/>
            <a:chExt cx="481825" cy="310575"/>
          </a:xfrm>
        </p:grpSpPr>
        <p:sp>
          <p:nvSpPr>
            <p:cNvPr id="5862" name="Google Shape;5862;p91"/>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3" name="Google Shape;5863;p91"/>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4" name="Google Shape;5864;p91"/>
          <p:cNvGrpSpPr/>
          <p:nvPr/>
        </p:nvGrpSpPr>
        <p:grpSpPr>
          <a:xfrm>
            <a:off x="1654995" y="3125877"/>
            <a:ext cx="352332" cy="339288"/>
            <a:chOff x="2071000" y="1435025"/>
            <a:chExt cx="500400" cy="481875"/>
          </a:xfrm>
        </p:grpSpPr>
        <p:sp>
          <p:nvSpPr>
            <p:cNvPr id="5865" name="Google Shape;5865;p91"/>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6" name="Google Shape;5866;p91"/>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7" name="Google Shape;5867;p91"/>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8" name="Google Shape;5868;p91"/>
          <p:cNvGrpSpPr/>
          <p:nvPr/>
        </p:nvGrpSpPr>
        <p:grpSpPr>
          <a:xfrm>
            <a:off x="2083159" y="3146709"/>
            <a:ext cx="351874" cy="297623"/>
            <a:chOff x="2678350" y="1464650"/>
            <a:chExt cx="499750" cy="422700"/>
          </a:xfrm>
        </p:grpSpPr>
        <p:sp>
          <p:nvSpPr>
            <p:cNvPr id="5869" name="Google Shape;5869;p91"/>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0" name="Google Shape;5870;p91"/>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91"/>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2" name="Google Shape;5872;p91"/>
          <p:cNvGrpSpPr/>
          <p:nvPr/>
        </p:nvGrpSpPr>
        <p:grpSpPr>
          <a:xfrm>
            <a:off x="2506692" y="3125895"/>
            <a:ext cx="339253" cy="339253"/>
            <a:chOff x="3271200" y="1435075"/>
            <a:chExt cx="481825" cy="481825"/>
          </a:xfrm>
        </p:grpSpPr>
        <p:sp>
          <p:nvSpPr>
            <p:cNvPr id="5873" name="Google Shape;5873;p91"/>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4" name="Google Shape;5874;p91"/>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5" name="Google Shape;5875;p91"/>
          <p:cNvGrpSpPr/>
          <p:nvPr/>
        </p:nvGrpSpPr>
        <p:grpSpPr>
          <a:xfrm>
            <a:off x="2917165" y="3125877"/>
            <a:ext cx="343442" cy="339288"/>
            <a:chOff x="3858100" y="1435075"/>
            <a:chExt cx="487775" cy="481875"/>
          </a:xfrm>
        </p:grpSpPr>
        <p:sp>
          <p:nvSpPr>
            <p:cNvPr id="5876" name="Google Shape;5876;p91"/>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7" name="Google Shape;5877;p91"/>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91"/>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9" name="Google Shape;5879;p91"/>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91"/>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1" name="Google Shape;5881;p91"/>
          <p:cNvGrpSpPr/>
          <p:nvPr/>
        </p:nvGrpSpPr>
        <p:grpSpPr>
          <a:xfrm>
            <a:off x="3337249" y="3125895"/>
            <a:ext cx="339253" cy="339253"/>
            <a:chOff x="4456875" y="1435075"/>
            <a:chExt cx="481825" cy="481825"/>
          </a:xfrm>
        </p:grpSpPr>
        <p:sp>
          <p:nvSpPr>
            <p:cNvPr id="5882" name="Google Shape;5882;p91"/>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3" name="Google Shape;5883;p91"/>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4" name="Google Shape;5884;p91"/>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91"/>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6" name="Google Shape;5886;p91"/>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7" name="Google Shape;5887;p91"/>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8" name="Google Shape;5888;p91"/>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9" name="Google Shape;5889;p91"/>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91"/>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1" name="Google Shape;5891;p91"/>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2" name="Google Shape;5892;p91"/>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91"/>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4" name="Google Shape;5894;p91"/>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5" name="Google Shape;5895;p91"/>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6" name="Google Shape;5896;p91"/>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91"/>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8" name="Google Shape;5898;p91"/>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9" name="Google Shape;5899;p91"/>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0" name="Google Shape;5900;p91"/>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1" name="Google Shape;5901;p91"/>
          <p:cNvGrpSpPr/>
          <p:nvPr/>
        </p:nvGrpSpPr>
        <p:grpSpPr>
          <a:xfrm>
            <a:off x="3758239" y="3125886"/>
            <a:ext cx="342580" cy="339271"/>
            <a:chOff x="5049725" y="1435050"/>
            <a:chExt cx="486550" cy="481850"/>
          </a:xfrm>
        </p:grpSpPr>
        <p:sp>
          <p:nvSpPr>
            <p:cNvPr id="5902" name="Google Shape;5902;p91"/>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91"/>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4" name="Google Shape;5904;p91"/>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5" name="Google Shape;5905;p91"/>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6" name="Google Shape;5906;p91"/>
          <p:cNvGrpSpPr/>
          <p:nvPr/>
        </p:nvGrpSpPr>
        <p:grpSpPr>
          <a:xfrm>
            <a:off x="4173790" y="3125895"/>
            <a:ext cx="339359" cy="339253"/>
            <a:chOff x="5642475" y="1435075"/>
            <a:chExt cx="481975" cy="481825"/>
          </a:xfrm>
        </p:grpSpPr>
        <p:sp>
          <p:nvSpPr>
            <p:cNvPr id="5907" name="Google Shape;5907;p91"/>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8" name="Google Shape;5908;p91"/>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9" name="Google Shape;5909;p91"/>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0" name="Google Shape;5910;p91"/>
          <p:cNvGrpSpPr/>
          <p:nvPr/>
        </p:nvGrpSpPr>
        <p:grpSpPr>
          <a:xfrm>
            <a:off x="4588276" y="3125886"/>
            <a:ext cx="343759" cy="339271"/>
            <a:chOff x="6232000" y="1435050"/>
            <a:chExt cx="488225" cy="481850"/>
          </a:xfrm>
        </p:grpSpPr>
        <p:sp>
          <p:nvSpPr>
            <p:cNvPr id="5911" name="Google Shape;5911;p91"/>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2" name="Google Shape;5912;p91"/>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91"/>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4" name="Google Shape;5914;p91"/>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5" name="Google Shape;5915;p91"/>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6" name="Google Shape;5916;p91"/>
          <p:cNvGrpSpPr/>
          <p:nvPr/>
        </p:nvGrpSpPr>
        <p:grpSpPr>
          <a:xfrm>
            <a:off x="849012" y="3539545"/>
            <a:ext cx="299929" cy="337792"/>
            <a:chOff x="924450" y="2028975"/>
            <a:chExt cx="425975" cy="479750"/>
          </a:xfrm>
        </p:grpSpPr>
        <p:sp>
          <p:nvSpPr>
            <p:cNvPr id="5917" name="Google Shape;5917;p91"/>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91"/>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91"/>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0" name="Google Shape;5920;p91"/>
          <p:cNvGrpSpPr/>
          <p:nvPr/>
        </p:nvGrpSpPr>
        <p:grpSpPr>
          <a:xfrm>
            <a:off x="1661509" y="3559347"/>
            <a:ext cx="339306" cy="298186"/>
            <a:chOff x="2085450" y="2057100"/>
            <a:chExt cx="481900" cy="423500"/>
          </a:xfrm>
        </p:grpSpPr>
        <p:sp>
          <p:nvSpPr>
            <p:cNvPr id="5921" name="Google Shape;5921;p91"/>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2" name="Google Shape;5922;p91"/>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3" name="Google Shape;5923;p91"/>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4" name="Google Shape;5924;p91"/>
          <p:cNvGrpSpPr/>
          <p:nvPr/>
        </p:nvGrpSpPr>
        <p:grpSpPr>
          <a:xfrm>
            <a:off x="2089442" y="3582592"/>
            <a:ext cx="339306" cy="251698"/>
            <a:chOff x="2678275" y="2090100"/>
            <a:chExt cx="481900" cy="357475"/>
          </a:xfrm>
        </p:grpSpPr>
        <p:sp>
          <p:nvSpPr>
            <p:cNvPr id="5925" name="Google Shape;5925;p91"/>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91"/>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7" name="Google Shape;5927;p91"/>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8" name="Google Shape;5928;p91"/>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91"/>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0" name="Google Shape;5930;p91"/>
          <p:cNvGrpSpPr/>
          <p:nvPr/>
        </p:nvGrpSpPr>
        <p:grpSpPr>
          <a:xfrm>
            <a:off x="2566646" y="3594790"/>
            <a:ext cx="219345" cy="227301"/>
            <a:chOff x="3357325" y="2093500"/>
            <a:chExt cx="311525" cy="322825"/>
          </a:xfrm>
        </p:grpSpPr>
        <p:sp>
          <p:nvSpPr>
            <p:cNvPr id="5931" name="Google Shape;5931;p91"/>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91"/>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91"/>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34" name="Google Shape;5934;p91"/>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35" name="Google Shape;5935;p91"/>
          <p:cNvGrpSpPr/>
          <p:nvPr/>
        </p:nvGrpSpPr>
        <p:grpSpPr>
          <a:xfrm>
            <a:off x="3360836" y="3538814"/>
            <a:ext cx="292078" cy="339253"/>
            <a:chOff x="4492800" y="2027925"/>
            <a:chExt cx="414825" cy="481825"/>
          </a:xfrm>
        </p:grpSpPr>
        <p:sp>
          <p:nvSpPr>
            <p:cNvPr id="5936" name="Google Shape;5936;p91"/>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7" name="Google Shape;5937;p91"/>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8" name="Google Shape;5938;p91"/>
          <p:cNvGrpSpPr/>
          <p:nvPr/>
        </p:nvGrpSpPr>
        <p:grpSpPr>
          <a:xfrm>
            <a:off x="3759928" y="3538805"/>
            <a:ext cx="339200" cy="339271"/>
            <a:chOff x="5049725" y="2027900"/>
            <a:chExt cx="481750" cy="481850"/>
          </a:xfrm>
        </p:grpSpPr>
        <p:sp>
          <p:nvSpPr>
            <p:cNvPr id="5939" name="Google Shape;5939;p91"/>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0" name="Google Shape;5940;p91"/>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1" name="Google Shape;5941;p91"/>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2" name="Google Shape;5942;p91"/>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3" name="Google Shape;5943;p91"/>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91"/>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91"/>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91"/>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7" name="Google Shape;5947;p91"/>
          <p:cNvGrpSpPr/>
          <p:nvPr/>
        </p:nvGrpSpPr>
        <p:grpSpPr>
          <a:xfrm>
            <a:off x="4233524" y="3538893"/>
            <a:ext cx="219890" cy="339095"/>
            <a:chOff x="5726350" y="2028150"/>
            <a:chExt cx="312300" cy="481600"/>
          </a:xfrm>
        </p:grpSpPr>
        <p:sp>
          <p:nvSpPr>
            <p:cNvPr id="5948" name="Google Shape;5948;p91"/>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9" name="Google Shape;5949;p91"/>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91"/>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1" name="Google Shape;5951;p91"/>
          <p:cNvGrpSpPr/>
          <p:nvPr/>
        </p:nvGrpSpPr>
        <p:grpSpPr>
          <a:xfrm>
            <a:off x="4593715" y="3542000"/>
            <a:ext cx="332881" cy="332881"/>
            <a:chOff x="6239925" y="2032450"/>
            <a:chExt cx="472775" cy="472775"/>
          </a:xfrm>
        </p:grpSpPr>
        <p:sp>
          <p:nvSpPr>
            <p:cNvPr id="5952" name="Google Shape;5952;p91"/>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91"/>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4" name="Google Shape;5954;p91"/>
          <p:cNvGrpSpPr/>
          <p:nvPr/>
        </p:nvGrpSpPr>
        <p:grpSpPr>
          <a:xfrm>
            <a:off x="5042807" y="2364092"/>
            <a:ext cx="334641" cy="185425"/>
            <a:chOff x="903075" y="2730000"/>
            <a:chExt cx="475275" cy="263350"/>
          </a:xfrm>
        </p:grpSpPr>
        <p:sp>
          <p:nvSpPr>
            <p:cNvPr id="5955" name="Google Shape;5955;p91"/>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91"/>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91"/>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8" name="Google Shape;5958;p91"/>
          <p:cNvGrpSpPr/>
          <p:nvPr/>
        </p:nvGrpSpPr>
        <p:grpSpPr>
          <a:xfrm>
            <a:off x="1247198" y="3538814"/>
            <a:ext cx="339253" cy="339253"/>
            <a:chOff x="1492675" y="2027925"/>
            <a:chExt cx="481825" cy="481825"/>
          </a:xfrm>
        </p:grpSpPr>
        <p:sp>
          <p:nvSpPr>
            <p:cNvPr id="5959" name="Google Shape;5959;p91"/>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91"/>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1" name="Google Shape;5961;p91"/>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91"/>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91"/>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4" name="Google Shape;5964;p91"/>
          <p:cNvGrpSpPr/>
          <p:nvPr/>
        </p:nvGrpSpPr>
        <p:grpSpPr>
          <a:xfrm>
            <a:off x="5473575" y="2287178"/>
            <a:ext cx="339253" cy="339253"/>
            <a:chOff x="1492675" y="2620775"/>
            <a:chExt cx="481825" cy="481825"/>
          </a:xfrm>
        </p:grpSpPr>
        <p:sp>
          <p:nvSpPr>
            <p:cNvPr id="5965" name="Google Shape;5965;p91"/>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6" name="Google Shape;5966;p91"/>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67" name="Google Shape;5967;p91"/>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68" name="Google Shape;5968;p91"/>
          <p:cNvGrpSpPr/>
          <p:nvPr/>
        </p:nvGrpSpPr>
        <p:grpSpPr>
          <a:xfrm>
            <a:off x="6297328" y="2303161"/>
            <a:ext cx="333585" cy="307287"/>
            <a:chOff x="2682350" y="2643425"/>
            <a:chExt cx="473775" cy="436425"/>
          </a:xfrm>
        </p:grpSpPr>
        <p:sp>
          <p:nvSpPr>
            <p:cNvPr id="5969" name="Google Shape;5969;p91"/>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91"/>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91"/>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2" name="Google Shape;5972;p91"/>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3" name="Google Shape;5973;p91"/>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91"/>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91"/>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6" name="Google Shape;5976;p91"/>
          <p:cNvGrpSpPr/>
          <p:nvPr/>
        </p:nvGrpSpPr>
        <p:grpSpPr>
          <a:xfrm>
            <a:off x="6762818" y="2287178"/>
            <a:ext cx="238531" cy="339253"/>
            <a:chOff x="3342725" y="2620775"/>
            <a:chExt cx="338775" cy="481825"/>
          </a:xfrm>
        </p:grpSpPr>
        <p:sp>
          <p:nvSpPr>
            <p:cNvPr id="5977" name="Google Shape;5977;p91"/>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91"/>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91"/>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0" name="Google Shape;5980;p91"/>
          <p:cNvGrpSpPr/>
          <p:nvPr/>
        </p:nvGrpSpPr>
        <p:grpSpPr>
          <a:xfrm>
            <a:off x="7156568" y="2287178"/>
            <a:ext cx="278296" cy="339253"/>
            <a:chOff x="3907325" y="2620775"/>
            <a:chExt cx="395250" cy="481825"/>
          </a:xfrm>
        </p:grpSpPr>
        <p:sp>
          <p:nvSpPr>
            <p:cNvPr id="5981" name="Google Shape;5981;p91"/>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2" name="Google Shape;5982;p91"/>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3" name="Google Shape;5983;p91"/>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4" name="Google Shape;5984;p91"/>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5" name="Google Shape;5985;p91"/>
          <p:cNvGrpSpPr/>
          <p:nvPr/>
        </p:nvGrpSpPr>
        <p:grpSpPr>
          <a:xfrm>
            <a:off x="7549755" y="2297783"/>
            <a:ext cx="339253" cy="318042"/>
            <a:chOff x="4456875" y="2635825"/>
            <a:chExt cx="481825" cy="451700"/>
          </a:xfrm>
        </p:grpSpPr>
        <p:sp>
          <p:nvSpPr>
            <p:cNvPr id="5986" name="Google Shape;5986;p91"/>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7" name="Google Shape;5987;p91"/>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91"/>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9" name="Google Shape;5989;p91"/>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0" name="Google Shape;5990;p91"/>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1" name="Google Shape;5991;p91"/>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2" name="Google Shape;5992;p91"/>
          <p:cNvGrpSpPr/>
          <p:nvPr/>
        </p:nvGrpSpPr>
        <p:grpSpPr>
          <a:xfrm>
            <a:off x="7974679" y="2297783"/>
            <a:ext cx="339253" cy="318042"/>
            <a:chOff x="5049725" y="2635825"/>
            <a:chExt cx="481825" cy="451700"/>
          </a:xfrm>
        </p:grpSpPr>
        <p:sp>
          <p:nvSpPr>
            <p:cNvPr id="5993" name="Google Shape;5993;p91"/>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91"/>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5" name="Google Shape;5995;p91"/>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6" name="Google Shape;5996;p91"/>
          <p:cNvGrpSpPr/>
          <p:nvPr/>
        </p:nvGrpSpPr>
        <p:grpSpPr>
          <a:xfrm>
            <a:off x="2375386" y="3952243"/>
            <a:ext cx="338566" cy="338373"/>
            <a:chOff x="5643000" y="2621375"/>
            <a:chExt cx="480850" cy="480575"/>
          </a:xfrm>
        </p:grpSpPr>
        <p:sp>
          <p:nvSpPr>
            <p:cNvPr id="5997" name="Google Shape;5997;p91"/>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8" name="Google Shape;5998;p91"/>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91"/>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0" name="Google Shape;6000;p91"/>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1" name="Google Shape;6001;p91"/>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2" name="Google Shape;6002;p91"/>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91"/>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4" name="Google Shape;6004;p91"/>
          <p:cNvGrpSpPr/>
          <p:nvPr/>
        </p:nvGrpSpPr>
        <p:grpSpPr>
          <a:xfrm>
            <a:off x="4192782" y="3951803"/>
            <a:ext cx="339359" cy="339253"/>
            <a:chOff x="6235250" y="2620775"/>
            <a:chExt cx="481975" cy="481825"/>
          </a:xfrm>
        </p:grpSpPr>
        <p:sp>
          <p:nvSpPr>
            <p:cNvPr id="6005" name="Google Shape;6005;p91"/>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91"/>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91"/>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91"/>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91"/>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10" name="Google Shape;6010;p91"/>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11" name="Google Shape;6011;p91"/>
          <p:cNvGrpSpPr/>
          <p:nvPr/>
        </p:nvGrpSpPr>
        <p:grpSpPr>
          <a:xfrm>
            <a:off x="5472652" y="2711317"/>
            <a:ext cx="341101" cy="339253"/>
            <a:chOff x="1535000" y="3223325"/>
            <a:chExt cx="484450" cy="481825"/>
          </a:xfrm>
        </p:grpSpPr>
        <p:sp>
          <p:nvSpPr>
            <p:cNvPr id="6012" name="Google Shape;6012;p91"/>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3" name="Google Shape;6013;p91"/>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4" name="Google Shape;6014;p91"/>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5" name="Google Shape;6015;p91"/>
          <p:cNvGrpSpPr/>
          <p:nvPr/>
        </p:nvGrpSpPr>
        <p:grpSpPr>
          <a:xfrm>
            <a:off x="5880219" y="2746618"/>
            <a:ext cx="339253" cy="268649"/>
            <a:chOff x="2085525" y="3263750"/>
            <a:chExt cx="481825" cy="381550"/>
          </a:xfrm>
        </p:grpSpPr>
        <p:sp>
          <p:nvSpPr>
            <p:cNvPr id="6016" name="Google Shape;6016;p91"/>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7" name="Google Shape;6017;p91"/>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18" name="Google Shape;6018;p91"/>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19" name="Google Shape;6019;p91"/>
          <p:cNvGrpSpPr/>
          <p:nvPr/>
        </p:nvGrpSpPr>
        <p:grpSpPr>
          <a:xfrm>
            <a:off x="6711982" y="2711308"/>
            <a:ext cx="340204" cy="339271"/>
            <a:chOff x="3270450" y="3213625"/>
            <a:chExt cx="483175" cy="481850"/>
          </a:xfrm>
        </p:grpSpPr>
        <p:sp>
          <p:nvSpPr>
            <p:cNvPr id="6020" name="Google Shape;6020;p91"/>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1" name="Google Shape;6021;p91"/>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2" name="Google Shape;6022;p91"/>
          <p:cNvGrpSpPr/>
          <p:nvPr/>
        </p:nvGrpSpPr>
        <p:grpSpPr>
          <a:xfrm>
            <a:off x="7211250" y="2711317"/>
            <a:ext cx="168931" cy="339253"/>
            <a:chOff x="3984950" y="3213600"/>
            <a:chExt cx="239925" cy="481825"/>
          </a:xfrm>
        </p:grpSpPr>
        <p:sp>
          <p:nvSpPr>
            <p:cNvPr id="6023" name="Google Shape;6023;p91"/>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4" name="Google Shape;6024;p91"/>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25" name="Google Shape;6025;p91"/>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91"/>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27" name="Google Shape;6027;p91"/>
          <p:cNvGrpSpPr/>
          <p:nvPr/>
        </p:nvGrpSpPr>
        <p:grpSpPr>
          <a:xfrm>
            <a:off x="1874281" y="3981487"/>
            <a:ext cx="355218" cy="279880"/>
            <a:chOff x="5629975" y="3255775"/>
            <a:chExt cx="504500" cy="397500"/>
          </a:xfrm>
        </p:grpSpPr>
        <p:sp>
          <p:nvSpPr>
            <p:cNvPr id="6028" name="Google Shape;6028;p91"/>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91"/>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0" name="Google Shape;6030;p91"/>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1" name="Google Shape;6031;p91"/>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2" name="Google Shape;6032;p91"/>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3" name="Google Shape;6033;p91"/>
          <p:cNvGrpSpPr/>
          <p:nvPr/>
        </p:nvGrpSpPr>
        <p:grpSpPr>
          <a:xfrm>
            <a:off x="3755839" y="3981593"/>
            <a:ext cx="340256" cy="279669"/>
            <a:chOff x="6234950" y="3255925"/>
            <a:chExt cx="483250" cy="397200"/>
          </a:xfrm>
        </p:grpSpPr>
        <p:sp>
          <p:nvSpPr>
            <p:cNvPr id="6034" name="Google Shape;6034;p91"/>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5" name="Google Shape;6035;p91"/>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91"/>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91"/>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91"/>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91"/>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0" name="Google Shape;6040;p91"/>
          <p:cNvGrpSpPr/>
          <p:nvPr/>
        </p:nvGrpSpPr>
        <p:grpSpPr>
          <a:xfrm>
            <a:off x="5051107" y="3125970"/>
            <a:ext cx="318042" cy="339253"/>
            <a:chOff x="914900" y="3806450"/>
            <a:chExt cx="451700" cy="481825"/>
          </a:xfrm>
        </p:grpSpPr>
        <p:sp>
          <p:nvSpPr>
            <p:cNvPr id="6041" name="Google Shape;6041;p91"/>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2" name="Google Shape;6042;p91"/>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3" name="Google Shape;6043;p91"/>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91"/>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91"/>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6" name="Google Shape;6046;p91"/>
          <p:cNvGrpSpPr/>
          <p:nvPr/>
        </p:nvGrpSpPr>
        <p:grpSpPr>
          <a:xfrm>
            <a:off x="5470028" y="3125785"/>
            <a:ext cx="346347" cy="339623"/>
            <a:chOff x="1490050" y="3805975"/>
            <a:chExt cx="491900" cy="482350"/>
          </a:xfrm>
        </p:grpSpPr>
        <p:sp>
          <p:nvSpPr>
            <p:cNvPr id="6047" name="Google Shape;6047;p91"/>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91"/>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91"/>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91"/>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1" name="Google Shape;6051;p91"/>
          <p:cNvGrpSpPr/>
          <p:nvPr/>
        </p:nvGrpSpPr>
        <p:grpSpPr>
          <a:xfrm>
            <a:off x="5893896" y="3125970"/>
            <a:ext cx="311899" cy="339253"/>
            <a:chOff x="2104275" y="3806450"/>
            <a:chExt cx="442975" cy="481825"/>
          </a:xfrm>
        </p:grpSpPr>
        <p:sp>
          <p:nvSpPr>
            <p:cNvPr id="6052" name="Google Shape;6052;p91"/>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3" name="Google Shape;6053;p91"/>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4" name="Google Shape;6054;p91"/>
          <p:cNvGrpSpPr/>
          <p:nvPr/>
        </p:nvGrpSpPr>
        <p:grpSpPr>
          <a:xfrm>
            <a:off x="6317413" y="3125970"/>
            <a:ext cx="293416" cy="339253"/>
            <a:chOff x="2710875" y="3806450"/>
            <a:chExt cx="416725" cy="481825"/>
          </a:xfrm>
        </p:grpSpPr>
        <p:sp>
          <p:nvSpPr>
            <p:cNvPr id="6055" name="Google Shape;6055;p91"/>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91"/>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7" name="Google Shape;6057;p91"/>
          <p:cNvGrpSpPr/>
          <p:nvPr/>
        </p:nvGrpSpPr>
        <p:grpSpPr>
          <a:xfrm>
            <a:off x="6712457" y="3166412"/>
            <a:ext cx="339253" cy="258369"/>
            <a:chOff x="3271200" y="3863875"/>
            <a:chExt cx="481825" cy="366950"/>
          </a:xfrm>
        </p:grpSpPr>
        <p:sp>
          <p:nvSpPr>
            <p:cNvPr id="6058" name="Google Shape;6058;p91"/>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9" name="Google Shape;6059;p91"/>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0" name="Google Shape;6060;p91"/>
          <p:cNvGrpSpPr/>
          <p:nvPr/>
        </p:nvGrpSpPr>
        <p:grpSpPr>
          <a:xfrm>
            <a:off x="7147952" y="3126199"/>
            <a:ext cx="295528" cy="338795"/>
            <a:chOff x="3895050" y="3806775"/>
            <a:chExt cx="419725" cy="481175"/>
          </a:xfrm>
        </p:grpSpPr>
        <p:sp>
          <p:nvSpPr>
            <p:cNvPr id="6061" name="Google Shape;6061;p91"/>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2" name="Google Shape;6062;p91"/>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3" name="Google Shape;6063;p91"/>
          <p:cNvGrpSpPr/>
          <p:nvPr/>
        </p:nvGrpSpPr>
        <p:grpSpPr>
          <a:xfrm>
            <a:off x="7551234" y="3125979"/>
            <a:ext cx="336296" cy="339235"/>
            <a:chOff x="4464775" y="3806475"/>
            <a:chExt cx="477625" cy="481800"/>
          </a:xfrm>
        </p:grpSpPr>
        <p:sp>
          <p:nvSpPr>
            <p:cNvPr id="6064" name="Google Shape;6064;p91"/>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91"/>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91"/>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91"/>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91"/>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91"/>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0" name="Google Shape;6070;p91"/>
          <p:cNvGrpSpPr/>
          <p:nvPr/>
        </p:nvGrpSpPr>
        <p:grpSpPr>
          <a:xfrm>
            <a:off x="7974679" y="3125970"/>
            <a:ext cx="339253" cy="339253"/>
            <a:chOff x="5049725" y="3806450"/>
            <a:chExt cx="481825" cy="481825"/>
          </a:xfrm>
        </p:grpSpPr>
        <p:sp>
          <p:nvSpPr>
            <p:cNvPr id="6071" name="Google Shape;6071;p91"/>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91"/>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91"/>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4" name="Google Shape;6074;p91"/>
          <p:cNvGrpSpPr/>
          <p:nvPr/>
        </p:nvGrpSpPr>
        <p:grpSpPr>
          <a:xfrm>
            <a:off x="1461983" y="3951798"/>
            <a:ext cx="339253" cy="339253"/>
            <a:chOff x="5651375" y="3806450"/>
            <a:chExt cx="481825" cy="481825"/>
          </a:xfrm>
        </p:grpSpPr>
        <p:sp>
          <p:nvSpPr>
            <p:cNvPr id="6075" name="Google Shape;6075;p91"/>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6" name="Google Shape;6076;p91"/>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7" name="Google Shape;6077;p91"/>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8" name="Google Shape;6078;p91"/>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9" name="Google Shape;6079;p91"/>
          <p:cNvGrpSpPr/>
          <p:nvPr/>
        </p:nvGrpSpPr>
        <p:grpSpPr>
          <a:xfrm>
            <a:off x="3360663" y="3953787"/>
            <a:ext cx="298503" cy="335275"/>
            <a:chOff x="6264300" y="3809300"/>
            <a:chExt cx="423950" cy="476175"/>
          </a:xfrm>
        </p:grpSpPr>
        <p:sp>
          <p:nvSpPr>
            <p:cNvPr id="6080" name="Google Shape;6080;p91"/>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1" name="Google Shape;6081;p91"/>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2" name="Google Shape;6082;p91"/>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3" name="Google Shape;6083;p91"/>
          <p:cNvGrpSpPr/>
          <p:nvPr/>
        </p:nvGrpSpPr>
        <p:grpSpPr>
          <a:xfrm>
            <a:off x="5039841" y="3538881"/>
            <a:ext cx="340573" cy="339271"/>
            <a:chOff x="898875" y="4399275"/>
            <a:chExt cx="483700" cy="481850"/>
          </a:xfrm>
        </p:grpSpPr>
        <p:sp>
          <p:nvSpPr>
            <p:cNvPr id="6084" name="Google Shape;6084;p91"/>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5" name="Google Shape;6085;p91"/>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6" name="Google Shape;6086;p91"/>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7" name="Google Shape;6087;p91"/>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8" name="Google Shape;6088;p91"/>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9" name="Google Shape;6089;p91"/>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91"/>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1" name="Google Shape;6091;p91"/>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2" name="Google Shape;6092;p91"/>
          <p:cNvGrpSpPr/>
          <p:nvPr/>
        </p:nvGrpSpPr>
        <p:grpSpPr>
          <a:xfrm>
            <a:off x="5473575" y="3554133"/>
            <a:ext cx="339253" cy="308765"/>
            <a:chOff x="1492675" y="4420975"/>
            <a:chExt cx="481825" cy="438525"/>
          </a:xfrm>
        </p:grpSpPr>
        <p:sp>
          <p:nvSpPr>
            <p:cNvPr id="6093" name="Google Shape;6093;p91"/>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4" name="Google Shape;6094;p91"/>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91"/>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91"/>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91"/>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8" name="Google Shape;6098;p91"/>
          <p:cNvGrpSpPr/>
          <p:nvPr/>
        </p:nvGrpSpPr>
        <p:grpSpPr>
          <a:xfrm>
            <a:off x="5878556" y="3539558"/>
            <a:ext cx="342580" cy="337915"/>
            <a:chOff x="2084100" y="4400250"/>
            <a:chExt cx="486550" cy="479925"/>
          </a:xfrm>
        </p:grpSpPr>
        <p:sp>
          <p:nvSpPr>
            <p:cNvPr id="6099" name="Google Shape;6099;p91"/>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0" name="Google Shape;6100;p91"/>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91"/>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91"/>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91"/>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91"/>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5" name="Google Shape;6105;p91"/>
          <p:cNvGrpSpPr/>
          <p:nvPr/>
        </p:nvGrpSpPr>
        <p:grpSpPr>
          <a:xfrm>
            <a:off x="6315036" y="3538907"/>
            <a:ext cx="298169" cy="339218"/>
            <a:chOff x="2707950" y="4399325"/>
            <a:chExt cx="423475" cy="481775"/>
          </a:xfrm>
        </p:grpSpPr>
        <p:sp>
          <p:nvSpPr>
            <p:cNvPr id="6106" name="Google Shape;6106;p91"/>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7" name="Google Shape;6107;p91"/>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91"/>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9" name="Google Shape;6109;p91"/>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91"/>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91"/>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2" name="Google Shape;6112;p91"/>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3" name="Google Shape;6113;p91"/>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4" name="Google Shape;6114;p91"/>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91"/>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91"/>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7" name="Google Shape;6117;p91"/>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8" name="Google Shape;6118;p91"/>
          <p:cNvGrpSpPr/>
          <p:nvPr/>
        </p:nvGrpSpPr>
        <p:grpSpPr>
          <a:xfrm>
            <a:off x="6744555" y="3538881"/>
            <a:ext cx="275057" cy="339271"/>
            <a:chOff x="3330525" y="4399275"/>
            <a:chExt cx="390650" cy="481850"/>
          </a:xfrm>
        </p:grpSpPr>
        <p:sp>
          <p:nvSpPr>
            <p:cNvPr id="6119" name="Google Shape;6119;p91"/>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0" name="Google Shape;6120;p91"/>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1" name="Google Shape;6121;p91"/>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91"/>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3" name="Google Shape;6123;p91"/>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4" name="Google Shape;6124;p91"/>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5" name="Google Shape;6125;p91"/>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6" name="Google Shape;6126;p91"/>
          <p:cNvGrpSpPr/>
          <p:nvPr/>
        </p:nvGrpSpPr>
        <p:grpSpPr>
          <a:xfrm>
            <a:off x="7169084" y="3538890"/>
            <a:ext cx="253265" cy="339253"/>
            <a:chOff x="3938800" y="4399275"/>
            <a:chExt cx="359700" cy="481825"/>
          </a:xfrm>
        </p:grpSpPr>
        <p:sp>
          <p:nvSpPr>
            <p:cNvPr id="6127" name="Google Shape;6127;p91"/>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8" name="Google Shape;6128;p91"/>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9" name="Google Shape;6129;p91"/>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0" name="Google Shape;6130;p91"/>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91"/>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2" name="Google Shape;6132;p91"/>
          <p:cNvGrpSpPr/>
          <p:nvPr/>
        </p:nvGrpSpPr>
        <p:grpSpPr>
          <a:xfrm>
            <a:off x="7639862" y="3538890"/>
            <a:ext cx="159039" cy="339253"/>
            <a:chOff x="4584850" y="4399275"/>
            <a:chExt cx="225875" cy="481825"/>
          </a:xfrm>
        </p:grpSpPr>
        <p:sp>
          <p:nvSpPr>
            <p:cNvPr id="6133" name="Google Shape;6133;p91"/>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91"/>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35" name="Google Shape;6135;p91"/>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36" name="Google Shape;6136;p91"/>
          <p:cNvGrpSpPr/>
          <p:nvPr/>
        </p:nvGrpSpPr>
        <p:grpSpPr>
          <a:xfrm>
            <a:off x="1049680" y="3951795"/>
            <a:ext cx="339253" cy="339253"/>
            <a:chOff x="5642550" y="4399275"/>
            <a:chExt cx="481825" cy="481825"/>
          </a:xfrm>
        </p:grpSpPr>
        <p:sp>
          <p:nvSpPr>
            <p:cNvPr id="6137" name="Google Shape;6137;p91"/>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8" name="Google Shape;6138;p91"/>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9" name="Google Shape;6139;p91"/>
          <p:cNvGrpSpPr/>
          <p:nvPr/>
        </p:nvGrpSpPr>
        <p:grpSpPr>
          <a:xfrm>
            <a:off x="2859815" y="3963703"/>
            <a:ext cx="363316" cy="315437"/>
            <a:chOff x="6218300" y="4416175"/>
            <a:chExt cx="516000" cy="448000"/>
          </a:xfrm>
        </p:grpSpPr>
        <p:sp>
          <p:nvSpPr>
            <p:cNvPr id="6140" name="Google Shape;6140;p91"/>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1" name="Google Shape;6141;p91"/>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91"/>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3" name="Google Shape;6143;p91"/>
          <p:cNvGrpSpPr/>
          <p:nvPr/>
        </p:nvGrpSpPr>
        <p:grpSpPr>
          <a:xfrm>
            <a:off x="5918879" y="3951792"/>
            <a:ext cx="339253" cy="339253"/>
            <a:chOff x="899850" y="4992125"/>
            <a:chExt cx="481825" cy="481825"/>
          </a:xfrm>
        </p:grpSpPr>
        <p:sp>
          <p:nvSpPr>
            <p:cNvPr id="6144" name="Google Shape;6144;p91"/>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5" name="Google Shape;6145;p91"/>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6" name="Google Shape;6146;p91"/>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7" name="Google Shape;6147;p91"/>
          <p:cNvGrpSpPr/>
          <p:nvPr/>
        </p:nvGrpSpPr>
        <p:grpSpPr>
          <a:xfrm>
            <a:off x="5461708" y="3951792"/>
            <a:ext cx="339253" cy="339253"/>
            <a:chOff x="1492675" y="4992125"/>
            <a:chExt cx="481825" cy="481825"/>
          </a:xfrm>
        </p:grpSpPr>
        <p:sp>
          <p:nvSpPr>
            <p:cNvPr id="6148" name="Google Shape;6148;p91"/>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9" name="Google Shape;6149;p91"/>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0" name="Google Shape;6150;p91"/>
          <p:cNvGrpSpPr/>
          <p:nvPr/>
        </p:nvGrpSpPr>
        <p:grpSpPr>
          <a:xfrm>
            <a:off x="5004462" y="3951792"/>
            <a:ext cx="339253" cy="339253"/>
            <a:chOff x="2085525" y="4992125"/>
            <a:chExt cx="481825" cy="481825"/>
          </a:xfrm>
        </p:grpSpPr>
        <p:sp>
          <p:nvSpPr>
            <p:cNvPr id="6151" name="Google Shape;6151;p91"/>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91"/>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3" name="Google Shape;6153;p91"/>
          <p:cNvGrpSpPr/>
          <p:nvPr/>
        </p:nvGrpSpPr>
        <p:grpSpPr>
          <a:xfrm>
            <a:off x="6833221" y="3951792"/>
            <a:ext cx="339253" cy="339253"/>
            <a:chOff x="2678350" y="4992125"/>
            <a:chExt cx="481825" cy="481825"/>
          </a:xfrm>
        </p:grpSpPr>
        <p:sp>
          <p:nvSpPr>
            <p:cNvPr id="6154" name="Google Shape;6154;p91"/>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91"/>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6" name="Google Shape;6156;p91"/>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7" name="Google Shape;6157;p91"/>
          <p:cNvGrpSpPr/>
          <p:nvPr/>
        </p:nvGrpSpPr>
        <p:grpSpPr>
          <a:xfrm>
            <a:off x="4628816" y="3951792"/>
            <a:ext cx="339253" cy="339253"/>
            <a:chOff x="3271200" y="4992125"/>
            <a:chExt cx="481825" cy="481825"/>
          </a:xfrm>
        </p:grpSpPr>
        <p:sp>
          <p:nvSpPr>
            <p:cNvPr id="6158" name="Google Shape;6158;p91"/>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9" name="Google Shape;6159;p91"/>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91"/>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1" name="Google Shape;6161;p91"/>
          <p:cNvGrpSpPr/>
          <p:nvPr/>
        </p:nvGrpSpPr>
        <p:grpSpPr>
          <a:xfrm>
            <a:off x="7290263" y="3952822"/>
            <a:ext cx="339411" cy="337193"/>
            <a:chOff x="3863900" y="4993625"/>
            <a:chExt cx="482050" cy="478900"/>
          </a:xfrm>
        </p:grpSpPr>
        <p:sp>
          <p:nvSpPr>
            <p:cNvPr id="6162" name="Google Shape;6162;p91"/>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91"/>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4" name="Google Shape;6164;p91"/>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5" name="Google Shape;6165;p91"/>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6" name="Google Shape;6166;p91"/>
          <p:cNvGrpSpPr/>
          <p:nvPr/>
        </p:nvGrpSpPr>
        <p:grpSpPr>
          <a:xfrm>
            <a:off x="7747437" y="3952822"/>
            <a:ext cx="339411" cy="337193"/>
            <a:chOff x="4456725" y="4993625"/>
            <a:chExt cx="482050" cy="478900"/>
          </a:xfrm>
        </p:grpSpPr>
        <p:sp>
          <p:nvSpPr>
            <p:cNvPr id="6167" name="Google Shape;6167;p91"/>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91"/>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91"/>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91"/>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1" name="Google Shape;6171;p91"/>
          <p:cNvGrpSpPr/>
          <p:nvPr/>
        </p:nvGrpSpPr>
        <p:grpSpPr>
          <a:xfrm>
            <a:off x="6376030" y="3952813"/>
            <a:ext cx="339411" cy="337211"/>
            <a:chOff x="5049575" y="4993600"/>
            <a:chExt cx="482050" cy="478925"/>
          </a:xfrm>
        </p:grpSpPr>
        <p:sp>
          <p:nvSpPr>
            <p:cNvPr id="6172" name="Google Shape;6172;p91"/>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3" name="Google Shape;6173;p91"/>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91"/>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91"/>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76" name="Google Shape;6176;p91"/>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6177" name="Google Shape;6177;p91"/>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...and our sets of editable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181"/>
        <p:cNvGrpSpPr/>
        <p:nvPr/>
      </p:nvGrpSpPr>
      <p:grpSpPr>
        <a:xfrm>
          <a:off x="0" y="0"/>
          <a:ext cx="0" cy="0"/>
          <a:chOff x="0" y="0"/>
          <a:chExt cx="0" cy="0"/>
        </a:xfrm>
      </p:grpSpPr>
      <p:grpSp>
        <p:nvGrpSpPr>
          <p:cNvPr id="6182" name="Google Shape;6182;p92"/>
          <p:cNvGrpSpPr/>
          <p:nvPr/>
        </p:nvGrpSpPr>
        <p:grpSpPr>
          <a:xfrm>
            <a:off x="876361" y="1308054"/>
            <a:ext cx="322099" cy="370529"/>
            <a:chOff x="-42971725" y="3217825"/>
            <a:chExt cx="275675" cy="317125"/>
          </a:xfrm>
        </p:grpSpPr>
        <p:sp>
          <p:nvSpPr>
            <p:cNvPr id="6183" name="Google Shape;6183;p92"/>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92"/>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92"/>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6" name="Google Shape;6186;p92"/>
          <p:cNvGrpSpPr/>
          <p:nvPr/>
        </p:nvGrpSpPr>
        <p:grpSpPr>
          <a:xfrm>
            <a:off x="848276" y="1776710"/>
            <a:ext cx="378270" cy="337551"/>
            <a:chOff x="-42996150" y="3612600"/>
            <a:chExt cx="323750" cy="288900"/>
          </a:xfrm>
        </p:grpSpPr>
        <p:sp>
          <p:nvSpPr>
            <p:cNvPr id="6187" name="Google Shape;6187;p92"/>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92"/>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92"/>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0" name="Google Shape;6190;p92"/>
          <p:cNvGrpSpPr/>
          <p:nvPr/>
        </p:nvGrpSpPr>
        <p:grpSpPr>
          <a:xfrm>
            <a:off x="851036" y="2186080"/>
            <a:ext cx="372749" cy="370909"/>
            <a:chOff x="-42994575" y="3950300"/>
            <a:chExt cx="319025" cy="317450"/>
          </a:xfrm>
        </p:grpSpPr>
        <p:sp>
          <p:nvSpPr>
            <p:cNvPr id="6191" name="Google Shape;6191;p92"/>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92"/>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92"/>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4" name="Google Shape;6194;p92"/>
          <p:cNvGrpSpPr/>
          <p:nvPr/>
        </p:nvGrpSpPr>
        <p:grpSpPr>
          <a:xfrm>
            <a:off x="3004431" y="1332912"/>
            <a:ext cx="371785" cy="370879"/>
            <a:chOff x="-41111350" y="3239100"/>
            <a:chExt cx="318200" cy="317425"/>
          </a:xfrm>
        </p:grpSpPr>
        <p:sp>
          <p:nvSpPr>
            <p:cNvPr id="6195" name="Google Shape;6195;p92"/>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92"/>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92"/>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92"/>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92"/>
          <p:cNvGrpSpPr/>
          <p:nvPr/>
        </p:nvGrpSpPr>
        <p:grpSpPr>
          <a:xfrm>
            <a:off x="3000751" y="1768444"/>
            <a:ext cx="379146" cy="370967"/>
            <a:chOff x="-41117650" y="3605525"/>
            <a:chExt cx="324500" cy="317500"/>
          </a:xfrm>
        </p:grpSpPr>
        <p:sp>
          <p:nvSpPr>
            <p:cNvPr id="6200" name="Google Shape;6200;p92"/>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92"/>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92"/>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3" name="Google Shape;6203;p92"/>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4" name="Google Shape;6204;p92"/>
          <p:cNvGrpSpPr/>
          <p:nvPr/>
        </p:nvGrpSpPr>
        <p:grpSpPr>
          <a:xfrm>
            <a:off x="1827005" y="2659967"/>
            <a:ext cx="216271" cy="371814"/>
            <a:chOff x="-39205300" y="3220175"/>
            <a:chExt cx="185100" cy="318225"/>
          </a:xfrm>
        </p:grpSpPr>
        <p:sp>
          <p:nvSpPr>
            <p:cNvPr id="6205" name="Google Shape;6205;p92"/>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92"/>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7" name="Google Shape;6207;p92"/>
          <p:cNvGrpSpPr/>
          <p:nvPr/>
        </p:nvGrpSpPr>
        <p:grpSpPr>
          <a:xfrm>
            <a:off x="1792533" y="3120038"/>
            <a:ext cx="300016" cy="369273"/>
            <a:chOff x="-39248625" y="3588600"/>
            <a:chExt cx="256775" cy="316050"/>
          </a:xfrm>
        </p:grpSpPr>
        <p:sp>
          <p:nvSpPr>
            <p:cNvPr id="6208" name="Google Shape;6208;p92"/>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92"/>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0" name="Google Shape;6210;p92"/>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92"/>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2" name="Google Shape;6212;p92"/>
          <p:cNvGrpSpPr/>
          <p:nvPr/>
        </p:nvGrpSpPr>
        <p:grpSpPr>
          <a:xfrm>
            <a:off x="1243246" y="1308054"/>
            <a:ext cx="429504" cy="370879"/>
            <a:chOff x="-42651700" y="3217825"/>
            <a:chExt cx="367600" cy="317425"/>
          </a:xfrm>
        </p:grpSpPr>
        <p:sp>
          <p:nvSpPr>
            <p:cNvPr id="6213" name="Google Shape;6213;p92"/>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92"/>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92"/>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92"/>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7" name="Google Shape;6217;p92"/>
          <p:cNvGrpSpPr/>
          <p:nvPr/>
        </p:nvGrpSpPr>
        <p:grpSpPr>
          <a:xfrm>
            <a:off x="1278678" y="1747704"/>
            <a:ext cx="358640" cy="363226"/>
            <a:chOff x="-42617300" y="3587775"/>
            <a:chExt cx="306950" cy="310875"/>
          </a:xfrm>
        </p:grpSpPr>
        <p:sp>
          <p:nvSpPr>
            <p:cNvPr id="6218" name="Google Shape;6218;p92"/>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92"/>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0" name="Google Shape;6220;p92"/>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1" name="Google Shape;6221;p92"/>
          <p:cNvGrpSpPr/>
          <p:nvPr/>
        </p:nvGrpSpPr>
        <p:grpSpPr>
          <a:xfrm>
            <a:off x="3450506" y="1332445"/>
            <a:ext cx="376926" cy="370324"/>
            <a:chOff x="-40748275" y="3238700"/>
            <a:chExt cx="322600" cy="316950"/>
          </a:xfrm>
        </p:grpSpPr>
        <p:sp>
          <p:nvSpPr>
            <p:cNvPr id="6222" name="Google Shape;6222;p92"/>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92"/>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92"/>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92"/>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92"/>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92"/>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8" name="Google Shape;6228;p92"/>
          <p:cNvGrpSpPr/>
          <p:nvPr/>
        </p:nvGrpSpPr>
        <p:grpSpPr>
          <a:xfrm>
            <a:off x="3453062" y="1800429"/>
            <a:ext cx="371814" cy="338690"/>
            <a:chOff x="-40745125" y="3632900"/>
            <a:chExt cx="318225" cy="289875"/>
          </a:xfrm>
        </p:grpSpPr>
        <p:sp>
          <p:nvSpPr>
            <p:cNvPr id="6229" name="Google Shape;6229;p92"/>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92"/>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92"/>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92"/>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92"/>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92"/>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92"/>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6" name="Google Shape;6236;p92"/>
          <p:cNvGrpSpPr/>
          <p:nvPr/>
        </p:nvGrpSpPr>
        <p:grpSpPr>
          <a:xfrm>
            <a:off x="3457209" y="2211639"/>
            <a:ext cx="363518" cy="370178"/>
            <a:chOff x="-40742750" y="3972175"/>
            <a:chExt cx="311125" cy="316825"/>
          </a:xfrm>
        </p:grpSpPr>
        <p:sp>
          <p:nvSpPr>
            <p:cNvPr id="6237" name="Google Shape;6237;p92"/>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92"/>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92"/>
          <p:cNvGrpSpPr/>
          <p:nvPr/>
        </p:nvGrpSpPr>
        <p:grpSpPr>
          <a:xfrm>
            <a:off x="2239871" y="2661807"/>
            <a:ext cx="266892" cy="369974"/>
            <a:chOff x="-38860325" y="3221750"/>
            <a:chExt cx="228425" cy="316650"/>
          </a:xfrm>
        </p:grpSpPr>
        <p:sp>
          <p:nvSpPr>
            <p:cNvPr id="6240" name="Google Shape;6240;p92"/>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92"/>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92"/>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92"/>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4" name="Google Shape;6244;p92"/>
          <p:cNvGrpSpPr/>
          <p:nvPr/>
        </p:nvGrpSpPr>
        <p:grpSpPr>
          <a:xfrm>
            <a:off x="2190678" y="3123864"/>
            <a:ext cx="380081" cy="367111"/>
            <a:chOff x="-38905225" y="3591875"/>
            <a:chExt cx="325300" cy="314200"/>
          </a:xfrm>
        </p:grpSpPr>
        <p:sp>
          <p:nvSpPr>
            <p:cNvPr id="6245" name="Google Shape;6245;p92"/>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92"/>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92"/>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8" name="Google Shape;6248;p92"/>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9" name="Google Shape;6249;p92"/>
          <p:cNvGrpSpPr/>
          <p:nvPr/>
        </p:nvGrpSpPr>
        <p:grpSpPr>
          <a:xfrm>
            <a:off x="3997427" y="3108944"/>
            <a:ext cx="290815" cy="369740"/>
            <a:chOff x="-37370925" y="3579105"/>
            <a:chExt cx="248900" cy="316450"/>
          </a:xfrm>
        </p:grpSpPr>
        <p:sp>
          <p:nvSpPr>
            <p:cNvPr id="6250" name="Google Shape;6250;p92"/>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92"/>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2" name="Google Shape;6252;p92"/>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92"/>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4" name="Google Shape;6254;p92"/>
          <p:cNvGrpSpPr/>
          <p:nvPr/>
        </p:nvGrpSpPr>
        <p:grpSpPr>
          <a:xfrm>
            <a:off x="1690803" y="2187015"/>
            <a:ext cx="371814" cy="369974"/>
            <a:chOff x="-42259725" y="3951100"/>
            <a:chExt cx="318225" cy="316650"/>
          </a:xfrm>
        </p:grpSpPr>
        <p:sp>
          <p:nvSpPr>
            <p:cNvPr id="6255" name="Google Shape;6255;p92"/>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92"/>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7" name="Google Shape;6257;p92"/>
          <p:cNvGrpSpPr/>
          <p:nvPr/>
        </p:nvGrpSpPr>
        <p:grpSpPr>
          <a:xfrm>
            <a:off x="3889164" y="1366036"/>
            <a:ext cx="370879" cy="337755"/>
            <a:chOff x="-40378075" y="3267450"/>
            <a:chExt cx="317425" cy="289075"/>
          </a:xfrm>
        </p:grpSpPr>
        <p:sp>
          <p:nvSpPr>
            <p:cNvPr id="6258" name="Google Shape;6258;p92"/>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92"/>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92"/>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92"/>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92"/>
          <p:cNvGrpSpPr/>
          <p:nvPr/>
        </p:nvGrpSpPr>
        <p:grpSpPr>
          <a:xfrm>
            <a:off x="3892830" y="1767304"/>
            <a:ext cx="363548" cy="369974"/>
            <a:chOff x="-40372575" y="3604550"/>
            <a:chExt cx="311150" cy="316650"/>
          </a:xfrm>
        </p:grpSpPr>
        <p:sp>
          <p:nvSpPr>
            <p:cNvPr id="6263" name="Google Shape;6263;p92"/>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92"/>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92"/>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6" name="Google Shape;6266;p92"/>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7" name="Google Shape;6267;p92"/>
          <p:cNvGrpSpPr/>
          <p:nvPr/>
        </p:nvGrpSpPr>
        <p:grpSpPr>
          <a:xfrm>
            <a:off x="2616780" y="2659967"/>
            <a:ext cx="399038" cy="372165"/>
            <a:chOff x="-38542250" y="3220175"/>
            <a:chExt cx="341525" cy="318525"/>
          </a:xfrm>
        </p:grpSpPr>
        <p:sp>
          <p:nvSpPr>
            <p:cNvPr id="6268" name="Google Shape;6268;p92"/>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92"/>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92"/>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92"/>
          <p:cNvGrpSpPr/>
          <p:nvPr/>
        </p:nvGrpSpPr>
        <p:grpSpPr>
          <a:xfrm>
            <a:off x="2638712" y="3119337"/>
            <a:ext cx="369974" cy="369068"/>
            <a:chOff x="-38537400" y="3588000"/>
            <a:chExt cx="316650" cy="315875"/>
          </a:xfrm>
        </p:grpSpPr>
        <p:sp>
          <p:nvSpPr>
            <p:cNvPr id="6272" name="Google Shape;6272;p92"/>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92"/>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92"/>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92"/>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6" name="Google Shape;6276;p92"/>
          <p:cNvGrpSpPr/>
          <p:nvPr/>
        </p:nvGrpSpPr>
        <p:grpSpPr>
          <a:xfrm>
            <a:off x="2637792" y="3576866"/>
            <a:ext cx="371814" cy="369974"/>
            <a:chOff x="-38538975" y="3954250"/>
            <a:chExt cx="318225" cy="316650"/>
          </a:xfrm>
        </p:grpSpPr>
        <p:sp>
          <p:nvSpPr>
            <p:cNvPr id="6277" name="Google Shape;6277;p92"/>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92"/>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92"/>
          <p:cNvGrpSpPr/>
          <p:nvPr/>
        </p:nvGrpSpPr>
        <p:grpSpPr>
          <a:xfrm>
            <a:off x="3955104" y="3571793"/>
            <a:ext cx="375465" cy="371814"/>
            <a:chOff x="-37385100" y="3949908"/>
            <a:chExt cx="321350" cy="318225"/>
          </a:xfrm>
        </p:grpSpPr>
        <p:sp>
          <p:nvSpPr>
            <p:cNvPr id="6280" name="Google Shape;6280;p92"/>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92"/>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2" name="Google Shape;6282;p92"/>
          <p:cNvGrpSpPr/>
          <p:nvPr/>
        </p:nvGrpSpPr>
        <p:grpSpPr>
          <a:xfrm>
            <a:off x="2130763" y="1307353"/>
            <a:ext cx="370909" cy="370675"/>
            <a:chOff x="-41895050" y="3217225"/>
            <a:chExt cx="317450" cy="317250"/>
          </a:xfrm>
        </p:grpSpPr>
        <p:sp>
          <p:nvSpPr>
            <p:cNvPr id="6283" name="Google Shape;6283;p92"/>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92"/>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92"/>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92"/>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92"/>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8" name="Google Shape;6288;p92"/>
          <p:cNvGrpSpPr/>
          <p:nvPr/>
        </p:nvGrpSpPr>
        <p:grpSpPr>
          <a:xfrm>
            <a:off x="2130310" y="1744287"/>
            <a:ext cx="371814" cy="369974"/>
            <a:chOff x="-41893475" y="3584850"/>
            <a:chExt cx="318225" cy="316650"/>
          </a:xfrm>
        </p:grpSpPr>
        <p:sp>
          <p:nvSpPr>
            <p:cNvPr id="6289" name="Google Shape;6289;p92"/>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92"/>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92"/>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92"/>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3" name="Google Shape;6293;p92"/>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92"/>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5" name="Google Shape;6295;p92"/>
          <p:cNvGrpSpPr/>
          <p:nvPr/>
        </p:nvGrpSpPr>
        <p:grpSpPr>
          <a:xfrm>
            <a:off x="900338" y="3139579"/>
            <a:ext cx="337522" cy="370909"/>
            <a:chOff x="-39998250" y="3605325"/>
            <a:chExt cx="288875" cy="317450"/>
          </a:xfrm>
        </p:grpSpPr>
        <p:sp>
          <p:nvSpPr>
            <p:cNvPr id="6296" name="Google Shape;6296;p92"/>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92"/>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8" name="Google Shape;6298;p92"/>
          <p:cNvGrpSpPr/>
          <p:nvPr/>
        </p:nvGrpSpPr>
        <p:grpSpPr>
          <a:xfrm>
            <a:off x="884112" y="3598043"/>
            <a:ext cx="369974" cy="369945"/>
            <a:chOff x="-40011050" y="3972375"/>
            <a:chExt cx="316650" cy="316625"/>
          </a:xfrm>
        </p:grpSpPr>
        <p:sp>
          <p:nvSpPr>
            <p:cNvPr id="6299" name="Google Shape;6299;p92"/>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92"/>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1" name="Google Shape;6301;p92"/>
          <p:cNvGrpSpPr/>
          <p:nvPr/>
        </p:nvGrpSpPr>
        <p:grpSpPr>
          <a:xfrm>
            <a:off x="3116043" y="2662742"/>
            <a:ext cx="266921" cy="369039"/>
            <a:chOff x="-38129425" y="3222550"/>
            <a:chExt cx="228450" cy="315850"/>
          </a:xfrm>
        </p:grpSpPr>
        <p:sp>
          <p:nvSpPr>
            <p:cNvPr id="6302" name="Google Shape;6302;p92"/>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92"/>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4" name="Google Shape;6304;p92"/>
          <p:cNvGrpSpPr/>
          <p:nvPr/>
        </p:nvGrpSpPr>
        <p:grpSpPr>
          <a:xfrm>
            <a:off x="3071012" y="3119337"/>
            <a:ext cx="371785" cy="369974"/>
            <a:chOff x="-38172725" y="3588000"/>
            <a:chExt cx="318200" cy="316650"/>
          </a:xfrm>
        </p:grpSpPr>
        <p:sp>
          <p:nvSpPr>
            <p:cNvPr id="6305" name="Google Shape;6305;p92"/>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92"/>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92"/>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92"/>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92"/>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92"/>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92"/>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92"/>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92"/>
          <p:cNvGrpSpPr/>
          <p:nvPr/>
        </p:nvGrpSpPr>
        <p:grpSpPr>
          <a:xfrm>
            <a:off x="3146914" y="3577772"/>
            <a:ext cx="219981" cy="369974"/>
            <a:chOff x="-38109725" y="3955025"/>
            <a:chExt cx="188275" cy="316650"/>
          </a:xfrm>
        </p:grpSpPr>
        <p:sp>
          <p:nvSpPr>
            <p:cNvPr id="6314" name="Google Shape;6314;p92"/>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92"/>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6" name="Google Shape;6316;p92"/>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7" name="Google Shape;6317;p92"/>
          <p:cNvGrpSpPr/>
          <p:nvPr/>
        </p:nvGrpSpPr>
        <p:grpSpPr>
          <a:xfrm>
            <a:off x="2562313" y="1309193"/>
            <a:ext cx="373654" cy="369068"/>
            <a:chOff x="-41530375" y="3218800"/>
            <a:chExt cx="319800" cy="315875"/>
          </a:xfrm>
        </p:grpSpPr>
        <p:sp>
          <p:nvSpPr>
            <p:cNvPr id="6318" name="Google Shape;6318;p92"/>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92"/>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0" name="Google Shape;6320;p92"/>
          <p:cNvGrpSpPr/>
          <p:nvPr/>
        </p:nvGrpSpPr>
        <p:grpSpPr>
          <a:xfrm>
            <a:off x="2564607" y="1824351"/>
            <a:ext cx="369068" cy="289004"/>
            <a:chOff x="-41526450" y="3653375"/>
            <a:chExt cx="315875" cy="247350"/>
          </a:xfrm>
        </p:grpSpPr>
        <p:sp>
          <p:nvSpPr>
            <p:cNvPr id="6321" name="Google Shape;6321;p92"/>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92"/>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92"/>
          <p:cNvGrpSpPr/>
          <p:nvPr/>
        </p:nvGrpSpPr>
        <p:grpSpPr>
          <a:xfrm>
            <a:off x="2565994" y="2187015"/>
            <a:ext cx="366293" cy="369974"/>
            <a:chOff x="-41526450" y="3951100"/>
            <a:chExt cx="313500" cy="316650"/>
          </a:xfrm>
        </p:grpSpPr>
        <p:sp>
          <p:nvSpPr>
            <p:cNvPr id="6324" name="Google Shape;6324;p92"/>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92"/>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92"/>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7" name="Google Shape;6327;p92"/>
          <p:cNvGrpSpPr/>
          <p:nvPr/>
        </p:nvGrpSpPr>
        <p:grpSpPr>
          <a:xfrm>
            <a:off x="1331249" y="2681144"/>
            <a:ext cx="339595" cy="371814"/>
            <a:chOff x="-39625900" y="3238300"/>
            <a:chExt cx="290650" cy="318225"/>
          </a:xfrm>
        </p:grpSpPr>
        <p:sp>
          <p:nvSpPr>
            <p:cNvPr id="6328" name="Google Shape;6328;p92"/>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92"/>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0" name="Google Shape;6330;p92"/>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1" name="Google Shape;6331;p92"/>
          <p:cNvGrpSpPr/>
          <p:nvPr/>
        </p:nvGrpSpPr>
        <p:grpSpPr>
          <a:xfrm>
            <a:off x="1325300" y="3597605"/>
            <a:ext cx="366293" cy="370441"/>
            <a:chOff x="-39647175" y="3972000"/>
            <a:chExt cx="313500" cy="317050"/>
          </a:xfrm>
        </p:grpSpPr>
        <p:sp>
          <p:nvSpPr>
            <p:cNvPr id="6332" name="Google Shape;6332;p92"/>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92"/>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92"/>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5" name="Google Shape;6335;p92"/>
          <p:cNvGrpSpPr/>
          <p:nvPr/>
        </p:nvGrpSpPr>
        <p:grpSpPr>
          <a:xfrm>
            <a:off x="3494427" y="2661603"/>
            <a:ext cx="375495" cy="370879"/>
            <a:chOff x="-37808850" y="3221575"/>
            <a:chExt cx="321375" cy="317425"/>
          </a:xfrm>
        </p:grpSpPr>
        <p:sp>
          <p:nvSpPr>
            <p:cNvPr id="6336" name="Google Shape;6336;p92"/>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92"/>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8" name="Google Shape;6338;p92"/>
          <p:cNvGrpSpPr/>
          <p:nvPr/>
        </p:nvGrpSpPr>
        <p:grpSpPr>
          <a:xfrm>
            <a:off x="3503201" y="3183634"/>
            <a:ext cx="372749" cy="241158"/>
            <a:chOff x="-37806500" y="3643030"/>
            <a:chExt cx="319025" cy="206400"/>
          </a:xfrm>
        </p:grpSpPr>
        <p:sp>
          <p:nvSpPr>
            <p:cNvPr id="6339" name="Google Shape;6339;p92"/>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92"/>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1" name="Google Shape;6341;p92"/>
          <p:cNvGrpSpPr/>
          <p:nvPr/>
        </p:nvGrpSpPr>
        <p:grpSpPr>
          <a:xfrm>
            <a:off x="3505508" y="3575931"/>
            <a:ext cx="368134" cy="371814"/>
            <a:chOff x="-37804925" y="3953450"/>
            <a:chExt cx="315075" cy="318225"/>
          </a:xfrm>
        </p:grpSpPr>
        <p:sp>
          <p:nvSpPr>
            <p:cNvPr id="6342" name="Google Shape;6342;p92"/>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92"/>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92"/>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5" name="Google Shape;6345;p92"/>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6" name="Google Shape;6346;p92"/>
          <p:cNvGrpSpPr/>
          <p:nvPr/>
        </p:nvGrpSpPr>
        <p:grpSpPr>
          <a:xfrm>
            <a:off x="4860977" y="1328538"/>
            <a:ext cx="355663" cy="308725"/>
            <a:chOff x="-28462125" y="3199700"/>
            <a:chExt cx="298550" cy="259150"/>
          </a:xfrm>
        </p:grpSpPr>
        <p:sp>
          <p:nvSpPr>
            <p:cNvPr id="6347" name="Google Shape;6347;p92"/>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92"/>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92"/>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92"/>
          <p:cNvGrpSpPr/>
          <p:nvPr/>
        </p:nvGrpSpPr>
        <p:grpSpPr>
          <a:xfrm>
            <a:off x="4861930" y="1763228"/>
            <a:ext cx="353757" cy="352833"/>
            <a:chOff x="-28461325" y="3545475"/>
            <a:chExt cx="296950" cy="296175"/>
          </a:xfrm>
        </p:grpSpPr>
        <p:sp>
          <p:nvSpPr>
            <p:cNvPr id="6351" name="Google Shape;6351;p92"/>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92"/>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92"/>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92"/>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92"/>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92"/>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7" name="Google Shape;6357;p92"/>
          <p:cNvGrpSpPr/>
          <p:nvPr/>
        </p:nvGrpSpPr>
        <p:grpSpPr>
          <a:xfrm>
            <a:off x="4858162" y="2213272"/>
            <a:ext cx="361292" cy="352803"/>
            <a:chOff x="-28463700" y="3914875"/>
            <a:chExt cx="303275" cy="296150"/>
          </a:xfrm>
        </p:grpSpPr>
        <p:sp>
          <p:nvSpPr>
            <p:cNvPr id="6358" name="Google Shape;6358;p92"/>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92"/>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0" name="Google Shape;6360;p92"/>
          <p:cNvGrpSpPr/>
          <p:nvPr/>
        </p:nvGrpSpPr>
        <p:grpSpPr>
          <a:xfrm>
            <a:off x="7092947" y="1369355"/>
            <a:ext cx="351880" cy="227092"/>
            <a:chOff x="-26573400" y="3224125"/>
            <a:chExt cx="295375" cy="190625"/>
          </a:xfrm>
        </p:grpSpPr>
        <p:sp>
          <p:nvSpPr>
            <p:cNvPr id="6361" name="Google Shape;6361;p92"/>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92"/>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3" name="Google Shape;6363;p92"/>
          <p:cNvGrpSpPr/>
          <p:nvPr/>
        </p:nvGrpSpPr>
        <p:grpSpPr>
          <a:xfrm>
            <a:off x="7092947" y="1763690"/>
            <a:ext cx="351880" cy="351910"/>
            <a:chOff x="-26573400" y="3546250"/>
            <a:chExt cx="295375" cy="295400"/>
          </a:xfrm>
        </p:grpSpPr>
        <p:sp>
          <p:nvSpPr>
            <p:cNvPr id="6364" name="Google Shape;6364;p92"/>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92"/>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92"/>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92"/>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92"/>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9" name="Google Shape;6369;p92"/>
          <p:cNvGrpSpPr/>
          <p:nvPr/>
        </p:nvGrpSpPr>
        <p:grpSpPr>
          <a:xfrm>
            <a:off x="7081228" y="2213599"/>
            <a:ext cx="375319" cy="352148"/>
            <a:chOff x="-26583625" y="3917025"/>
            <a:chExt cx="315050" cy="295600"/>
          </a:xfrm>
        </p:grpSpPr>
        <p:sp>
          <p:nvSpPr>
            <p:cNvPr id="6370" name="Google Shape;6370;p92"/>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92"/>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92"/>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92"/>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4" name="Google Shape;6374;p92"/>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5" name="Google Shape;6375;p92"/>
          <p:cNvGrpSpPr/>
          <p:nvPr/>
        </p:nvGrpSpPr>
        <p:grpSpPr>
          <a:xfrm>
            <a:off x="5779742" y="3172629"/>
            <a:ext cx="289039" cy="352833"/>
            <a:chOff x="-24694925" y="3518700"/>
            <a:chExt cx="242625" cy="296175"/>
          </a:xfrm>
        </p:grpSpPr>
        <p:sp>
          <p:nvSpPr>
            <p:cNvPr id="6376" name="Google Shape;6376;p92"/>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92"/>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92"/>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92"/>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0" name="Google Shape;6380;p92"/>
          <p:cNvGrpSpPr/>
          <p:nvPr/>
        </p:nvGrpSpPr>
        <p:grpSpPr>
          <a:xfrm>
            <a:off x="5779280" y="3622657"/>
            <a:ext cx="289962" cy="352833"/>
            <a:chOff x="-24709100" y="3888875"/>
            <a:chExt cx="243400" cy="296175"/>
          </a:xfrm>
        </p:grpSpPr>
        <p:sp>
          <p:nvSpPr>
            <p:cNvPr id="6381" name="Google Shape;6381;p92"/>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92"/>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92"/>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4" name="Google Shape;6384;p92"/>
          <p:cNvGrpSpPr/>
          <p:nvPr/>
        </p:nvGrpSpPr>
        <p:grpSpPr>
          <a:xfrm>
            <a:off x="7979280" y="2695320"/>
            <a:ext cx="356556" cy="349557"/>
            <a:chOff x="-22863675" y="3131775"/>
            <a:chExt cx="299300" cy="293425"/>
          </a:xfrm>
        </p:grpSpPr>
        <p:sp>
          <p:nvSpPr>
            <p:cNvPr id="6385" name="Google Shape;6385;p92"/>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92"/>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92"/>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8" name="Google Shape;6388;p92"/>
          <p:cNvGrpSpPr/>
          <p:nvPr/>
        </p:nvGrpSpPr>
        <p:grpSpPr>
          <a:xfrm>
            <a:off x="5322144" y="1306499"/>
            <a:ext cx="310602" cy="352803"/>
            <a:chOff x="-28069875" y="3175300"/>
            <a:chExt cx="260725" cy="296150"/>
          </a:xfrm>
        </p:grpSpPr>
        <p:sp>
          <p:nvSpPr>
            <p:cNvPr id="6389" name="Google Shape;6389;p92"/>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92"/>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92"/>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92"/>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92"/>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92"/>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92"/>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92"/>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92"/>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8" name="Google Shape;6398;p92"/>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9" name="Google Shape;6399;p92"/>
          <p:cNvGrpSpPr/>
          <p:nvPr/>
        </p:nvGrpSpPr>
        <p:grpSpPr>
          <a:xfrm>
            <a:off x="5363423" y="2213733"/>
            <a:ext cx="228045" cy="351880"/>
            <a:chOff x="-28032075" y="3916450"/>
            <a:chExt cx="191425" cy="295375"/>
          </a:xfrm>
        </p:grpSpPr>
        <p:sp>
          <p:nvSpPr>
            <p:cNvPr id="6400" name="Google Shape;6400;p92"/>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92"/>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92"/>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3" name="Google Shape;6403;p92"/>
          <p:cNvGrpSpPr/>
          <p:nvPr/>
        </p:nvGrpSpPr>
        <p:grpSpPr>
          <a:xfrm>
            <a:off x="7528769" y="1306484"/>
            <a:ext cx="352833" cy="352833"/>
            <a:chOff x="-26201650" y="3176075"/>
            <a:chExt cx="296175" cy="296175"/>
          </a:xfrm>
        </p:grpSpPr>
        <p:sp>
          <p:nvSpPr>
            <p:cNvPr id="6404" name="Google Shape;6404;p92"/>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92"/>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6" name="Google Shape;6406;p92"/>
          <p:cNvGrpSpPr/>
          <p:nvPr/>
        </p:nvGrpSpPr>
        <p:grpSpPr>
          <a:xfrm>
            <a:off x="7528293" y="1763705"/>
            <a:ext cx="353786" cy="351880"/>
            <a:chOff x="-26204800" y="3547050"/>
            <a:chExt cx="296975" cy="295375"/>
          </a:xfrm>
        </p:grpSpPr>
        <p:sp>
          <p:nvSpPr>
            <p:cNvPr id="6407" name="Google Shape;6407;p92"/>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92"/>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9" name="Google Shape;6409;p92"/>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0" name="Google Shape;6410;p92"/>
          <p:cNvGrpSpPr/>
          <p:nvPr/>
        </p:nvGrpSpPr>
        <p:grpSpPr>
          <a:xfrm>
            <a:off x="6199548" y="2693683"/>
            <a:ext cx="345328" cy="352833"/>
            <a:chOff x="-24353875" y="3147725"/>
            <a:chExt cx="289875" cy="296175"/>
          </a:xfrm>
        </p:grpSpPr>
        <p:sp>
          <p:nvSpPr>
            <p:cNvPr id="6411" name="Google Shape;6411;p92"/>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92"/>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3" name="Google Shape;6413;p92"/>
          <p:cNvGrpSpPr/>
          <p:nvPr/>
        </p:nvGrpSpPr>
        <p:grpSpPr>
          <a:xfrm>
            <a:off x="6207530" y="3173090"/>
            <a:ext cx="329365" cy="351910"/>
            <a:chOff x="-24344425" y="3519475"/>
            <a:chExt cx="276475" cy="295400"/>
          </a:xfrm>
        </p:grpSpPr>
        <p:sp>
          <p:nvSpPr>
            <p:cNvPr id="6414" name="Google Shape;6414;p92"/>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92"/>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92"/>
          <p:cNvGrpSpPr/>
          <p:nvPr/>
        </p:nvGrpSpPr>
        <p:grpSpPr>
          <a:xfrm>
            <a:off x="6197210" y="3625010"/>
            <a:ext cx="350004" cy="348128"/>
            <a:chOff x="-24353075" y="3891250"/>
            <a:chExt cx="293800" cy="292225"/>
          </a:xfrm>
        </p:grpSpPr>
        <p:sp>
          <p:nvSpPr>
            <p:cNvPr id="6417" name="Google Shape;6417;p92"/>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92"/>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9" name="Google Shape;6419;p92"/>
          <p:cNvGrpSpPr/>
          <p:nvPr/>
        </p:nvGrpSpPr>
        <p:grpSpPr>
          <a:xfrm>
            <a:off x="7980681" y="3173313"/>
            <a:ext cx="353757" cy="351463"/>
            <a:chOff x="-22845575" y="3504075"/>
            <a:chExt cx="296950" cy="295025"/>
          </a:xfrm>
        </p:grpSpPr>
        <p:sp>
          <p:nvSpPr>
            <p:cNvPr id="6420" name="Google Shape;6420;p92"/>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92"/>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2" name="Google Shape;6422;p92"/>
          <p:cNvGrpSpPr/>
          <p:nvPr/>
        </p:nvGrpSpPr>
        <p:grpSpPr>
          <a:xfrm>
            <a:off x="5773862" y="1306961"/>
            <a:ext cx="299344" cy="351880"/>
            <a:chOff x="-27691025" y="3175300"/>
            <a:chExt cx="251275" cy="295375"/>
          </a:xfrm>
        </p:grpSpPr>
        <p:sp>
          <p:nvSpPr>
            <p:cNvPr id="6423" name="Google Shape;6423;p92"/>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92"/>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92"/>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92"/>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7" name="Google Shape;6427;p92"/>
          <p:cNvGrpSpPr/>
          <p:nvPr/>
        </p:nvGrpSpPr>
        <p:grpSpPr>
          <a:xfrm>
            <a:off x="5746179" y="1825637"/>
            <a:ext cx="354710" cy="228015"/>
            <a:chOff x="-27721750" y="3598250"/>
            <a:chExt cx="297750" cy="191400"/>
          </a:xfrm>
        </p:grpSpPr>
        <p:sp>
          <p:nvSpPr>
            <p:cNvPr id="6428" name="Google Shape;6428;p92"/>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92"/>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92"/>
          <p:cNvGrpSpPr/>
          <p:nvPr/>
        </p:nvGrpSpPr>
        <p:grpSpPr>
          <a:xfrm>
            <a:off x="5747579" y="2219183"/>
            <a:ext cx="351910" cy="340980"/>
            <a:chOff x="-27719400" y="3925600"/>
            <a:chExt cx="295400" cy="286225"/>
          </a:xfrm>
        </p:grpSpPr>
        <p:sp>
          <p:nvSpPr>
            <p:cNvPr id="6431" name="Google Shape;6431;p92"/>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92"/>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92"/>
          <p:cNvGrpSpPr/>
          <p:nvPr/>
        </p:nvGrpSpPr>
        <p:grpSpPr>
          <a:xfrm>
            <a:off x="7968851" y="1306023"/>
            <a:ext cx="353757" cy="353757"/>
            <a:chOff x="-25834600" y="3176875"/>
            <a:chExt cx="296950" cy="296950"/>
          </a:xfrm>
        </p:grpSpPr>
        <p:sp>
          <p:nvSpPr>
            <p:cNvPr id="6434" name="Google Shape;6434;p92"/>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92"/>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92"/>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92"/>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92"/>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9" name="Google Shape;6439;p92"/>
          <p:cNvGrpSpPr/>
          <p:nvPr/>
        </p:nvGrpSpPr>
        <p:grpSpPr>
          <a:xfrm>
            <a:off x="7968851" y="1774024"/>
            <a:ext cx="353757" cy="331241"/>
            <a:chOff x="-25834600" y="3564375"/>
            <a:chExt cx="296950" cy="278050"/>
          </a:xfrm>
        </p:grpSpPr>
        <p:sp>
          <p:nvSpPr>
            <p:cNvPr id="6440" name="Google Shape;6440;p92"/>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92"/>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92"/>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92"/>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92"/>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92"/>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92"/>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92"/>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92"/>
          <p:cNvGrpSpPr/>
          <p:nvPr/>
        </p:nvGrpSpPr>
        <p:grpSpPr>
          <a:xfrm>
            <a:off x="7966974" y="2213376"/>
            <a:ext cx="357509" cy="352595"/>
            <a:chOff x="-25834600" y="3915850"/>
            <a:chExt cx="300100" cy="295975"/>
          </a:xfrm>
        </p:grpSpPr>
        <p:sp>
          <p:nvSpPr>
            <p:cNvPr id="6449" name="Google Shape;6449;p92"/>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92"/>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92"/>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2" name="Google Shape;6452;p92"/>
          <p:cNvGrpSpPr/>
          <p:nvPr/>
        </p:nvGrpSpPr>
        <p:grpSpPr>
          <a:xfrm>
            <a:off x="6702402" y="2694606"/>
            <a:ext cx="228968" cy="350987"/>
            <a:chOff x="-23930925" y="3149300"/>
            <a:chExt cx="192200" cy="294625"/>
          </a:xfrm>
        </p:grpSpPr>
        <p:sp>
          <p:nvSpPr>
            <p:cNvPr id="6453" name="Google Shape;6453;p92"/>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92"/>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92"/>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92"/>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7" name="Google Shape;6457;p92"/>
          <p:cNvGrpSpPr/>
          <p:nvPr/>
        </p:nvGrpSpPr>
        <p:grpSpPr>
          <a:xfrm>
            <a:off x="6659232" y="3173090"/>
            <a:ext cx="315307" cy="351910"/>
            <a:chOff x="-23962425" y="3519475"/>
            <a:chExt cx="264675" cy="295400"/>
          </a:xfrm>
        </p:grpSpPr>
        <p:sp>
          <p:nvSpPr>
            <p:cNvPr id="6458" name="Google Shape;6458;p92"/>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92"/>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0" name="Google Shape;6460;p92"/>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1" name="Google Shape;6461;p92"/>
          <p:cNvGrpSpPr/>
          <p:nvPr/>
        </p:nvGrpSpPr>
        <p:grpSpPr>
          <a:xfrm>
            <a:off x="8037908" y="3623134"/>
            <a:ext cx="239302" cy="351880"/>
            <a:chOff x="-22788075" y="3904625"/>
            <a:chExt cx="200875" cy="295375"/>
          </a:xfrm>
        </p:grpSpPr>
        <p:sp>
          <p:nvSpPr>
            <p:cNvPr id="6462" name="Google Shape;6462;p92"/>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92"/>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92"/>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92"/>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6" name="Google Shape;6466;p92"/>
          <p:cNvGrpSpPr/>
          <p:nvPr/>
        </p:nvGrpSpPr>
        <p:grpSpPr>
          <a:xfrm>
            <a:off x="6193206" y="1306499"/>
            <a:ext cx="354710" cy="352803"/>
            <a:chOff x="-27351575" y="3175300"/>
            <a:chExt cx="297750" cy="296150"/>
          </a:xfrm>
        </p:grpSpPr>
        <p:sp>
          <p:nvSpPr>
            <p:cNvPr id="6467" name="Google Shape;6467;p92"/>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92"/>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92"/>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92"/>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1" name="Google Shape;6471;p92"/>
          <p:cNvGrpSpPr/>
          <p:nvPr/>
        </p:nvGrpSpPr>
        <p:grpSpPr>
          <a:xfrm>
            <a:off x="6235914" y="1763109"/>
            <a:ext cx="269293" cy="353072"/>
            <a:chOff x="-27313750" y="3545275"/>
            <a:chExt cx="226050" cy="296375"/>
          </a:xfrm>
        </p:grpSpPr>
        <p:sp>
          <p:nvSpPr>
            <p:cNvPr id="6472" name="Google Shape;6472;p92"/>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92"/>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92"/>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5" name="Google Shape;6475;p92"/>
          <p:cNvGrpSpPr/>
          <p:nvPr/>
        </p:nvGrpSpPr>
        <p:grpSpPr>
          <a:xfrm>
            <a:off x="6193206" y="2211380"/>
            <a:ext cx="354710" cy="356586"/>
            <a:chOff x="-27351575" y="3915650"/>
            <a:chExt cx="297750" cy="299325"/>
          </a:xfrm>
        </p:grpSpPr>
        <p:sp>
          <p:nvSpPr>
            <p:cNvPr id="6476" name="Google Shape;6476;p92"/>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92"/>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8" name="Google Shape;6478;p92"/>
          <p:cNvGrpSpPr/>
          <p:nvPr/>
        </p:nvGrpSpPr>
        <p:grpSpPr>
          <a:xfrm>
            <a:off x="4880696" y="2693579"/>
            <a:ext cx="319060" cy="353042"/>
            <a:chOff x="-25445525" y="3175900"/>
            <a:chExt cx="267825" cy="296350"/>
          </a:xfrm>
        </p:grpSpPr>
        <p:sp>
          <p:nvSpPr>
            <p:cNvPr id="6479" name="Google Shape;6479;p92"/>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92"/>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92"/>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92"/>
          <p:cNvGrpSpPr/>
          <p:nvPr/>
        </p:nvGrpSpPr>
        <p:grpSpPr>
          <a:xfrm>
            <a:off x="4862410" y="3183902"/>
            <a:ext cx="355633" cy="330288"/>
            <a:chOff x="-25465200" y="3565175"/>
            <a:chExt cx="298525" cy="277250"/>
          </a:xfrm>
        </p:grpSpPr>
        <p:sp>
          <p:nvSpPr>
            <p:cNvPr id="6483" name="Google Shape;6483;p92"/>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92"/>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92"/>
          <p:cNvGrpSpPr/>
          <p:nvPr/>
        </p:nvGrpSpPr>
        <p:grpSpPr>
          <a:xfrm>
            <a:off x="4861948" y="3623432"/>
            <a:ext cx="356556" cy="351285"/>
            <a:chOff x="-25465200" y="3916150"/>
            <a:chExt cx="299300" cy="294875"/>
          </a:xfrm>
        </p:grpSpPr>
        <p:sp>
          <p:nvSpPr>
            <p:cNvPr id="6486" name="Google Shape;6486;p92"/>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92"/>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92"/>
          <p:cNvGrpSpPr/>
          <p:nvPr/>
        </p:nvGrpSpPr>
        <p:grpSpPr>
          <a:xfrm>
            <a:off x="7089388" y="2693698"/>
            <a:ext cx="351880" cy="352803"/>
            <a:chOff x="-23615075" y="3148525"/>
            <a:chExt cx="295375" cy="296150"/>
          </a:xfrm>
        </p:grpSpPr>
        <p:sp>
          <p:nvSpPr>
            <p:cNvPr id="6489" name="Google Shape;6489;p92"/>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92"/>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92"/>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92"/>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3" name="Google Shape;6493;p92"/>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4" name="Google Shape;6494;p92"/>
          <p:cNvGrpSpPr/>
          <p:nvPr/>
        </p:nvGrpSpPr>
        <p:grpSpPr>
          <a:xfrm>
            <a:off x="7088911" y="3632977"/>
            <a:ext cx="352833" cy="332194"/>
            <a:chOff x="-23615075" y="3906200"/>
            <a:chExt cx="296175" cy="278850"/>
          </a:xfrm>
        </p:grpSpPr>
        <p:sp>
          <p:nvSpPr>
            <p:cNvPr id="6495" name="Google Shape;6495;p92"/>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92"/>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92"/>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8" name="Google Shape;6498;p92"/>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9" name="Google Shape;6499;p92"/>
          <p:cNvGrpSpPr/>
          <p:nvPr/>
        </p:nvGrpSpPr>
        <p:grpSpPr>
          <a:xfrm>
            <a:off x="6637880" y="1306618"/>
            <a:ext cx="353757" cy="352565"/>
            <a:chOff x="-26980600" y="3175500"/>
            <a:chExt cx="296950" cy="295950"/>
          </a:xfrm>
        </p:grpSpPr>
        <p:sp>
          <p:nvSpPr>
            <p:cNvPr id="6500" name="Google Shape;6500;p92"/>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92"/>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92"/>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3" name="Google Shape;6503;p92"/>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4" name="Google Shape;6504;p92"/>
          <p:cNvGrpSpPr/>
          <p:nvPr/>
        </p:nvGrpSpPr>
        <p:grpSpPr>
          <a:xfrm>
            <a:off x="6638357" y="2245154"/>
            <a:ext cx="352803" cy="289039"/>
            <a:chOff x="-26981375" y="3951875"/>
            <a:chExt cx="296150" cy="242625"/>
          </a:xfrm>
        </p:grpSpPr>
        <p:sp>
          <p:nvSpPr>
            <p:cNvPr id="6505" name="Google Shape;6505;p92"/>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92"/>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92"/>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92"/>
          <p:cNvGrpSpPr/>
          <p:nvPr/>
        </p:nvGrpSpPr>
        <p:grpSpPr>
          <a:xfrm>
            <a:off x="5303399" y="2692745"/>
            <a:ext cx="351910" cy="354710"/>
            <a:chOff x="-25094250" y="3176075"/>
            <a:chExt cx="295400" cy="297750"/>
          </a:xfrm>
        </p:grpSpPr>
        <p:sp>
          <p:nvSpPr>
            <p:cNvPr id="6509" name="Google Shape;6509;p92"/>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92"/>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92"/>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2" name="Google Shape;6512;p92"/>
          <p:cNvGrpSpPr/>
          <p:nvPr/>
        </p:nvGrpSpPr>
        <p:grpSpPr>
          <a:xfrm>
            <a:off x="5303399" y="3173106"/>
            <a:ext cx="351910" cy="351880"/>
            <a:chOff x="-25094250" y="3547050"/>
            <a:chExt cx="295400" cy="295375"/>
          </a:xfrm>
        </p:grpSpPr>
        <p:sp>
          <p:nvSpPr>
            <p:cNvPr id="6513" name="Google Shape;6513;p92"/>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92"/>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92"/>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92"/>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92"/>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8" name="Google Shape;6518;p92"/>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9" name="Google Shape;6519;p92"/>
          <p:cNvGrpSpPr/>
          <p:nvPr/>
        </p:nvGrpSpPr>
        <p:grpSpPr>
          <a:xfrm>
            <a:off x="7535476" y="2693698"/>
            <a:ext cx="352803" cy="352803"/>
            <a:chOff x="-23245675" y="3148525"/>
            <a:chExt cx="296150" cy="296150"/>
          </a:xfrm>
        </p:grpSpPr>
        <p:sp>
          <p:nvSpPr>
            <p:cNvPr id="6520" name="Google Shape;6520;p92"/>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92"/>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92"/>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3" name="Google Shape;6523;p92"/>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4" name="Google Shape;6524;p92"/>
          <p:cNvGrpSpPr/>
          <p:nvPr/>
        </p:nvGrpSpPr>
        <p:grpSpPr>
          <a:xfrm>
            <a:off x="7535938" y="3622672"/>
            <a:ext cx="351880" cy="352803"/>
            <a:chOff x="-23244900" y="3888100"/>
            <a:chExt cx="295375" cy="296150"/>
          </a:xfrm>
        </p:grpSpPr>
        <p:sp>
          <p:nvSpPr>
            <p:cNvPr id="6525" name="Google Shape;6525;p92"/>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92"/>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92"/>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92"/>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92"/>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92"/>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92"/>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92"/>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92"/>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92"/>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92"/>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6" name="Google Shape;6536;p92"/>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92"/>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6538" name="Google Shape;6538;p92"/>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542"/>
        <p:cNvGrpSpPr/>
        <p:nvPr/>
      </p:nvGrpSpPr>
      <p:grpSpPr>
        <a:xfrm>
          <a:off x="0" y="0"/>
          <a:ext cx="0" cy="0"/>
          <a:chOff x="0" y="0"/>
          <a:chExt cx="0" cy="0"/>
        </a:xfrm>
      </p:grpSpPr>
      <p:sp>
        <p:nvSpPr>
          <p:cNvPr id="6543" name="Google Shape;6543;p93"/>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4" name="Google Shape;6544;p93"/>
          <p:cNvGrpSpPr/>
          <p:nvPr/>
        </p:nvGrpSpPr>
        <p:grpSpPr>
          <a:xfrm>
            <a:off x="850004" y="1823018"/>
            <a:ext cx="367261" cy="367261"/>
            <a:chOff x="-65145700" y="3727425"/>
            <a:chExt cx="317425" cy="317425"/>
          </a:xfrm>
        </p:grpSpPr>
        <p:sp>
          <p:nvSpPr>
            <p:cNvPr id="6545" name="Google Shape;6545;p93"/>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93"/>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7" name="Google Shape;6547;p93"/>
          <p:cNvGrpSpPr/>
          <p:nvPr/>
        </p:nvGrpSpPr>
        <p:grpSpPr>
          <a:xfrm>
            <a:off x="853201" y="2251933"/>
            <a:ext cx="360868" cy="367261"/>
            <a:chOff x="-65144125" y="4094450"/>
            <a:chExt cx="311900" cy="317425"/>
          </a:xfrm>
        </p:grpSpPr>
        <p:sp>
          <p:nvSpPr>
            <p:cNvPr id="6548" name="Google Shape;6548;p93"/>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93"/>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93"/>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1" name="Google Shape;6551;p93"/>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2" name="Google Shape;6552;p93"/>
          <p:cNvGrpSpPr/>
          <p:nvPr/>
        </p:nvGrpSpPr>
        <p:grpSpPr>
          <a:xfrm>
            <a:off x="3056770" y="1822628"/>
            <a:ext cx="370645" cy="368042"/>
            <a:chOff x="-63250675" y="3744075"/>
            <a:chExt cx="320350" cy="318100"/>
          </a:xfrm>
        </p:grpSpPr>
        <p:sp>
          <p:nvSpPr>
            <p:cNvPr id="6553" name="Google Shape;6553;p93"/>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93"/>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93"/>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6" name="Google Shape;6556;p93"/>
          <p:cNvGrpSpPr/>
          <p:nvPr/>
        </p:nvGrpSpPr>
        <p:grpSpPr>
          <a:xfrm>
            <a:off x="3058462" y="2251933"/>
            <a:ext cx="367261" cy="367261"/>
            <a:chOff x="-63250675" y="4110200"/>
            <a:chExt cx="317425" cy="317425"/>
          </a:xfrm>
        </p:grpSpPr>
        <p:sp>
          <p:nvSpPr>
            <p:cNvPr id="6557" name="Google Shape;6557;p93"/>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93"/>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93"/>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93"/>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93"/>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93"/>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93"/>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93"/>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93"/>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6" name="Google Shape;6566;p93"/>
          <p:cNvGrpSpPr/>
          <p:nvPr/>
        </p:nvGrpSpPr>
        <p:grpSpPr>
          <a:xfrm>
            <a:off x="1737509" y="2749028"/>
            <a:ext cx="359075" cy="358844"/>
            <a:chOff x="-61351725" y="3372400"/>
            <a:chExt cx="310350" cy="310150"/>
          </a:xfrm>
        </p:grpSpPr>
        <p:sp>
          <p:nvSpPr>
            <p:cNvPr id="6567" name="Google Shape;6567;p93"/>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93"/>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93"/>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0" name="Google Shape;6570;p93"/>
          <p:cNvGrpSpPr/>
          <p:nvPr/>
        </p:nvGrpSpPr>
        <p:grpSpPr>
          <a:xfrm>
            <a:off x="1733864" y="3212084"/>
            <a:ext cx="366364" cy="333534"/>
            <a:chOff x="-61354875" y="3751050"/>
            <a:chExt cx="316650" cy="288275"/>
          </a:xfrm>
        </p:grpSpPr>
        <p:sp>
          <p:nvSpPr>
            <p:cNvPr id="6571" name="Google Shape;6571;p93"/>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93"/>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93"/>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93"/>
          <p:cNvGrpSpPr/>
          <p:nvPr/>
        </p:nvGrpSpPr>
        <p:grpSpPr>
          <a:xfrm>
            <a:off x="1733864" y="3653724"/>
            <a:ext cx="366364" cy="367290"/>
            <a:chOff x="-61354875" y="4101525"/>
            <a:chExt cx="316650" cy="317450"/>
          </a:xfrm>
        </p:grpSpPr>
        <p:sp>
          <p:nvSpPr>
            <p:cNvPr id="6575" name="Google Shape;6575;p93"/>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93"/>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7" name="Google Shape;6577;p93"/>
          <p:cNvGrpSpPr/>
          <p:nvPr/>
        </p:nvGrpSpPr>
        <p:grpSpPr>
          <a:xfrm>
            <a:off x="3950299" y="2745600"/>
            <a:ext cx="368157" cy="365699"/>
            <a:chOff x="-59470075" y="3308975"/>
            <a:chExt cx="318200" cy="316075"/>
          </a:xfrm>
        </p:grpSpPr>
        <p:sp>
          <p:nvSpPr>
            <p:cNvPr id="6578" name="Google Shape;6578;p93"/>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93"/>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93"/>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93"/>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93"/>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93"/>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93"/>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93"/>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93"/>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7" name="Google Shape;6587;p93"/>
          <p:cNvGrpSpPr/>
          <p:nvPr/>
        </p:nvGrpSpPr>
        <p:grpSpPr>
          <a:xfrm>
            <a:off x="1295729" y="1381305"/>
            <a:ext cx="367261" cy="364686"/>
            <a:chOff x="-64781025" y="3361050"/>
            <a:chExt cx="317425" cy="315200"/>
          </a:xfrm>
        </p:grpSpPr>
        <p:sp>
          <p:nvSpPr>
            <p:cNvPr id="6588" name="Google Shape;6588;p93"/>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93"/>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93"/>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93"/>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2" name="Google Shape;6592;p93"/>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93"/>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93"/>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5" name="Google Shape;6595;p93"/>
          <p:cNvGrpSpPr/>
          <p:nvPr/>
        </p:nvGrpSpPr>
        <p:grpSpPr>
          <a:xfrm>
            <a:off x="3500129" y="1822744"/>
            <a:ext cx="382765" cy="367810"/>
            <a:chOff x="-62890750" y="3747425"/>
            <a:chExt cx="330825" cy="317900"/>
          </a:xfrm>
        </p:grpSpPr>
        <p:sp>
          <p:nvSpPr>
            <p:cNvPr id="6596" name="Google Shape;6596;p93"/>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93"/>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93"/>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93"/>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93"/>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93"/>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93"/>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93"/>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93"/>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93"/>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93"/>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93"/>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93"/>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93"/>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0" name="Google Shape;6610;p93"/>
          <p:cNvGrpSpPr/>
          <p:nvPr/>
        </p:nvGrpSpPr>
        <p:grpSpPr>
          <a:xfrm>
            <a:off x="3507881" y="2252381"/>
            <a:ext cx="367261" cy="366364"/>
            <a:chOff x="-62884425" y="4111775"/>
            <a:chExt cx="317425" cy="316650"/>
          </a:xfrm>
        </p:grpSpPr>
        <p:sp>
          <p:nvSpPr>
            <p:cNvPr id="6611" name="Google Shape;6611;p93"/>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93"/>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93"/>
          <p:cNvGrpSpPr/>
          <p:nvPr/>
        </p:nvGrpSpPr>
        <p:grpSpPr>
          <a:xfrm>
            <a:off x="2180515" y="2748450"/>
            <a:ext cx="365438" cy="360001"/>
            <a:chOff x="-60991775" y="3376900"/>
            <a:chExt cx="315850" cy="311150"/>
          </a:xfrm>
        </p:grpSpPr>
        <p:sp>
          <p:nvSpPr>
            <p:cNvPr id="6614" name="Google Shape;6614;p93"/>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93"/>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93"/>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7" name="Google Shape;6617;p93"/>
          <p:cNvGrpSpPr/>
          <p:nvPr/>
        </p:nvGrpSpPr>
        <p:grpSpPr>
          <a:xfrm>
            <a:off x="2180052" y="3199314"/>
            <a:ext cx="366364" cy="359075"/>
            <a:chOff x="-60988625" y="3740800"/>
            <a:chExt cx="316650" cy="310350"/>
          </a:xfrm>
        </p:grpSpPr>
        <p:sp>
          <p:nvSpPr>
            <p:cNvPr id="6618" name="Google Shape;6618;p93"/>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93"/>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93"/>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1" name="Google Shape;6621;p93"/>
          <p:cNvGrpSpPr/>
          <p:nvPr/>
        </p:nvGrpSpPr>
        <p:grpSpPr>
          <a:xfrm>
            <a:off x="2180052" y="3654765"/>
            <a:ext cx="366364" cy="365207"/>
            <a:chOff x="-60987850" y="4100950"/>
            <a:chExt cx="316650" cy="315650"/>
          </a:xfrm>
        </p:grpSpPr>
        <p:sp>
          <p:nvSpPr>
            <p:cNvPr id="6622" name="Google Shape;6622;p93"/>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93"/>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93"/>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93"/>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93"/>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7" name="Google Shape;6627;p93"/>
          <p:cNvGrpSpPr/>
          <p:nvPr/>
        </p:nvGrpSpPr>
        <p:grpSpPr>
          <a:xfrm>
            <a:off x="3949836" y="3200225"/>
            <a:ext cx="369083" cy="357253"/>
            <a:chOff x="-59447250" y="3706150"/>
            <a:chExt cx="319000" cy="308775"/>
          </a:xfrm>
        </p:grpSpPr>
        <p:sp>
          <p:nvSpPr>
            <p:cNvPr id="6628" name="Google Shape;6628;p93"/>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93"/>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93"/>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93"/>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93"/>
          <p:cNvGrpSpPr/>
          <p:nvPr/>
        </p:nvGrpSpPr>
        <p:grpSpPr>
          <a:xfrm>
            <a:off x="1738564" y="1381536"/>
            <a:ext cx="368186" cy="364224"/>
            <a:chOff x="-64406125" y="3362225"/>
            <a:chExt cx="318225" cy="314800"/>
          </a:xfrm>
        </p:grpSpPr>
        <p:sp>
          <p:nvSpPr>
            <p:cNvPr id="6633" name="Google Shape;6633;p93"/>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93"/>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5" name="Google Shape;6635;p93"/>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6" name="Google Shape;6636;p93"/>
          <p:cNvGrpSpPr/>
          <p:nvPr/>
        </p:nvGrpSpPr>
        <p:grpSpPr>
          <a:xfrm>
            <a:off x="1739027" y="2252381"/>
            <a:ext cx="367261" cy="366364"/>
            <a:chOff x="-64410850" y="4094450"/>
            <a:chExt cx="317425" cy="316650"/>
          </a:xfrm>
        </p:grpSpPr>
        <p:sp>
          <p:nvSpPr>
            <p:cNvPr id="6637" name="Google Shape;6637;p93"/>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93"/>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93"/>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0" name="Google Shape;6640;p93"/>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1" name="Google Shape;6641;p93"/>
          <p:cNvGrpSpPr/>
          <p:nvPr/>
        </p:nvGrpSpPr>
        <p:grpSpPr>
          <a:xfrm>
            <a:off x="3960575" y="1822454"/>
            <a:ext cx="365467" cy="368389"/>
            <a:chOff x="-62516625" y="3743175"/>
            <a:chExt cx="315875" cy="318400"/>
          </a:xfrm>
        </p:grpSpPr>
        <p:sp>
          <p:nvSpPr>
            <p:cNvPr id="6642" name="Google Shape;6642;p93"/>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93"/>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93"/>
          <p:cNvGrpSpPr/>
          <p:nvPr/>
        </p:nvGrpSpPr>
        <p:grpSpPr>
          <a:xfrm>
            <a:off x="3967415" y="2272426"/>
            <a:ext cx="351786" cy="326274"/>
            <a:chOff x="-62511900" y="4129100"/>
            <a:chExt cx="304050" cy="282000"/>
          </a:xfrm>
        </p:grpSpPr>
        <p:sp>
          <p:nvSpPr>
            <p:cNvPr id="6645" name="Google Shape;6645;p93"/>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93"/>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93"/>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93"/>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93"/>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0" name="Google Shape;6650;p93"/>
          <p:cNvGrpSpPr/>
          <p:nvPr/>
        </p:nvGrpSpPr>
        <p:grpSpPr>
          <a:xfrm>
            <a:off x="2645537" y="2744820"/>
            <a:ext cx="310770" cy="367261"/>
            <a:chOff x="-60597975" y="3367475"/>
            <a:chExt cx="268600" cy="317425"/>
          </a:xfrm>
        </p:grpSpPr>
        <p:sp>
          <p:nvSpPr>
            <p:cNvPr id="6651" name="Google Shape;6651;p93"/>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93"/>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93"/>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93"/>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93"/>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6" name="Google Shape;6656;p93"/>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7" name="Google Shape;6657;p93"/>
          <p:cNvGrpSpPr/>
          <p:nvPr/>
        </p:nvGrpSpPr>
        <p:grpSpPr>
          <a:xfrm>
            <a:off x="2617740" y="3706136"/>
            <a:ext cx="366364" cy="262465"/>
            <a:chOff x="-60621600" y="4145650"/>
            <a:chExt cx="316650" cy="226850"/>
          </a:xfrm>
        </p:grpSpPr>
        <p:sp>
          <p:nvSpPr>
            <p:cNvPr id="6658" name="Google Shape;6658;p93"/>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93"/>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93"/>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1" name="Google Shape;6661;p93"/>
          <p:cNvGrpSpPr/>
          <p:nvPr/>
        </p:nvGrpSpPr>
        <p:grpSpPr>
          <a:xfrm>
            <a:off x="3954392" y="3654635"/>
            <a:ext cx="359972" cy="365467"/>
            <a:chOff x="-59400775" y="4084200"/>
            <a:chExt cx="311125" cy="315875"/>
          </a:xfrm>
        </p:grpSpPr>
        <p:sp>
          <p:nvSpPr>
            <p:cNvPr id="6662" name="Google Shape;6662;p93"/>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93"/>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93"/>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93"/>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93"/>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93"/>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8" name="Google Shape;6668;p93"/>
          <p:cNvGrpSpPr/>
          <p:nvPr/>
        </p:nvGrpSpPr>
        <p:grpSpPr>
          <a:xfrm>
            <a:off x="2178486" y="1380466"/>
            <a:ext cx="365438" cy="366364"/>
            <a:chOff x="-64044600" y="3360375"/>
            <a:chExt cx="315850" cy="316650"/>
          </a:xfrm>
        </p:grpSpPr>
        <p:sp>
          <p:nvSpPr>
            <p:cNvPr id="6669" name="Google Shape;6669;p93"/>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93"/>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93"/>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2" name="Google Shape;6672;p93"/>
          <p:cNvGrpSpPr/>
          <p:nvPr/>
        </p:nvGrpSpPr>
        <p:grpSpPr>
          <a:xfrm>
            <a:off x="2204909" y="1823018"/>
            <a:ext cx="312592" cy="367261"/>
            <a:chOff x="-64022550" y="3727425"/>
            <a:chExt cx="270175" cy="317425"/>
          </a:xfrm>
        </p:grpSpPr>
        <p:sp>
          <p:nvSpPr>
            <p:cNvPr id="6673" name="Google Shape;6673;p93"/>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93"/>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93"/>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93"/>
          <p:cNvGrpSpPr/>
          <p:nvPr/>
        </p:nvGrpSpPr>
        <p:grpSpPr>
          <a:xfrm>
            <a:off x="2229047" y="2251918"/>
            <a:ext cx="264317" cy="367290"/>
            <a:chOff x="-64001300" y="4093650"/>
            <a:chExt cx="228450" cy="317450"/>
          </a:xfrm>
        </p:grpSpPr>
        <p:sp>
          <p:nvSpPr>
            <p:cNvPr id="6677" name="Google Shape;6677;p93"/>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93"/>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93"/>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93"/>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1" name="Google Shape;6681;p93"/>
          <p:cNvGrpSpPr/>
          <p:nvPr/>
        </p:nvGrpSpPr>
        <p:grpSpPr>
          <a:xfrm>
            <a:off x="848051" y="2745210"/>
            <a:ext cx="359972" cy="366480"/>
            <a:chOff x="-62148800" y="3377700"/>
            <a:chExt cx="311125" cy="316750"/>
          </a:xfrm>
        </p:grpSpPr>
        <p:sp>
          <p:nvSpPr>
            <p:cNvPr id="6682" name="Google Shape;6682;p93"/>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93"/>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4" name="Google Shape;6684;p93"/>
          <p:cNvGrpSpPr/>
          <p:nvPr/>
        </p:nvGrpSpPr>
        <p:grpSpPr>
          <a:xfrm>
            <a:off x="843958" y="3195207"/>
            <a:ext cx="368157" cy="367290"/>
            <a:chOff x="-62154300" y="3743950"/>
            <a:chExt cx="318200" cy="317450"/>
          </a:xfrm>
        </p:grpSpPr>
        <p:sp>
          <p:nvSpPr>
            <p:cNvPr id="6685" name="Google Shape;6685;p93"/>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93"/>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93"/>
          <p:cNvGrpSpPr/>
          <p:nvPr/>
        </p:nvGrpSpPr>
        <p:grpSpPr>
          <a:xfrm>
            <a:off x="843944" y="3654187"/>
            <a:ext cx="368186" cy="366364"/>
            <a:chOff x="-62151950" y="4111775"/>
            <a:chExt cx="318225" cy="316650"/>
          </a:xfrm>
        </p:grpSpPr>
        <p:sp>
          <p:nvSpPr>
            <p:cNvPr id="6688" name="Google Shape;6688;p93"/>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93"/>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93"/>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93"/>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2" name="Google Shape;6692;p93"/>
          <p:cNvGrpSpPr/>
          <p:nvPr/>
        </p:nvGrpSpPr>
        <p:grpSpPr>
          <a:xfrm>
            <a:off x="3062568" y="2744733"/>
            <a:ext cx="368157" cy="367434"/>
            <a:chOff x="-60254550" y="3367325"/>
            <a:chExt cx="318200" cy="317575"/>
          </a:xfrm>
        </p:grpSpPr>
        <p:sp>
          <p:nvSpPr>
            <p:cNvPr id="6693" name="Google Shape;6693;p93"/>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93"/>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93"/>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93"/>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7" name="Google Shape;6697;p93"/>
          <p:cNvGrpSpPr/>
          <p:nvPr/>
        </p:nvGrpSpPr>
        <p:grpSpPr>
          <a:xfrm>
            <a:off x="3063465" y="3195727"/>
            <a:ext cx="366364" cy="366248"/>
            <a:chOff x="-60255350" y="3733825"/>
            <a:chExt cx="316650" cy="316550"/>
          </a:xfrm>
        </p:grpSpPr>
        <p:sp>
          <p:nvSpPr>
            <p:cNvPr id="6698" name="Google Shape;6698;p93"/>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93"/>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93"/>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93"/>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93"/>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93"/>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93"/>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5" name="Google Shape;6705;p93"/>
          <p:cNvGrpSpPr/>
          <p:nvPr/>
        </p:nvGrpSpPr>
        <p:grpSpPr>
          <a:xfrm>
            <a:off x="3091262" y="3654635"/>
            <a:ext cx="310770" cy="365467"/>
            <a:chOff x="-60232500" y="4101525"/>
            <a:chExt cx="268600" cy="315875"/>
          </a:xfrm>
        </p:grpSpPr>
        <p:sp>
          <p:nvSpPr>
            <p:cNvPr id="6706" name="Google Shape;6706;p93"/>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93"/>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8" name="Google Shape;6708;p93"/>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9" name="Google Shape;6709;p93"/>
          <p:cNvGrpSpPr/>
          <p:nvPr/>
        </p:nvGrpSpPr>
        <p:grpSpPr>
          <a:xfrm>
            <a:off x="2624262" y="1380466"/>
            <a:ext cx="368186" cy="366364"/>
            <a:chOff x="-63679950" y="3360375"/>
            <a:chExt cx="318225" cy="316650"/>
          </a:xfrm>
        </p:grpSpPr>
        <p:sp>
          <p:nvSpPr>
            <p:cNvPr id="6710" name="Google Shape;6710;p93"/>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93"/>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93"/>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93"/>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4" name="Google Shape;6714;p93"/>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5" name="Google Shape;6715;p93"/>
          <p:cNvGrpSpPr/>
          <p:nvPr/>
        </p:nvGrpSpPr>
        <p:grpSpPr>
          <a:xfrm>
            <a:off x="2622889" y="2251803"/>
            <a:ext cx="370934" cy="367521"/>
            <a:chOff x="-63679950" y="4093450"/>
            <a:chExt cx="320600" cy="317650"/>
          </a:xfrm>
        </p:grpSpPr>
        <p:sp>
          <p:nvSpPr>
            <p:cNvPr id="6716" name="Google Shape;6716;p93"/>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93"/>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93"/>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93"/>
          <p:cNvGrpSpPr/>
          <p:nvPr/>
        </p:nvGrpSpPr>
        <p:grpSpPr>
          <a:xfrm>
            <a:off x="1283006" y="2744805"/>
            <a:ext cx="366364" cy="367290"/>
            <a:chOff x="-61784125" y="3377700"/>
            <a:chExt cx="316650" cy="317450"/>
          </a:xfrm>
        </p:grpSpPr>
        <p:sp>
          <p:nvSpPr>
            <p:cNvPr id="6720" name="Google Shape;6720;p93"/>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93"/>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93"/>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93"/>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93"/>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93"/>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93"/>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93"/>
          <p:cNvGrpSpPr/>
          <p:nvPr/>
        </p:nvGrpSpPr>
        <p:grpSpPr>
          <a:xfrm>
            <a:off x="1283006" y="3195207"/>
            <a:ext cx="366364" cy="367290"/>
            <a:chOff x="-61783350" y="3743950"/>
            <a:chExt cx="316650" cy="317450"/>
          </a:xfrm>
        </p:grpSpPr>
        <p:sp>
          <p:nvSpPr>
            <p:cNvPr id="6728" name="Google Shape;6728;p93"/>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93"/>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0" name="Google Shape;6730;p93"/>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93"/>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93"/>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3" name="Google Shape;6733;p93"/>
          <p:cNvGrpSpPr/>
          <p:nvPr/>
        </p:nvGrpSpPr>
        <p:grpSpPr>
          <a:xfrm>
            <a:off x="3504430" y="3655040"/>
            <a:ext cx="369112" cy="364657"/>
            <a:chOff x="-59869425" y="4102225"/>
            <a:chExt cx="319025" cy="315175"/>
          </a:xfrm>
        </p:grpSpPr>
        <p:sp>
          <p:nvSpPr>
            <p:cNvPr id="6734" name="Google Shape;6734;p93"/>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93"/>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93"/>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93"/>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93"/>
          <p:cNvGrpSpPr/>
          <p:nvPr/>
        </p:nvGrpSpPr>
        <p:grpSpPr>
          <a:xfrm>
            <a:off x="2623233" y="4123862"/>
            <a:ext cx="366364" cy="365467"/>
            <a:chOff x="-59029025" y="3711650"/>
            <a:chExt cx="316650" cy="315875"/>
          </a:xfrm>
        </p:grpSpPr>
        <p:sp>
          <p:nvSpPr>
            <p:cNvPr id="6739" name="Google Shape;6739;p93"/>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93"/>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93"/>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93"/>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93"/>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93"/>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93"/>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6" name="Google Shape;6746;p93"/>
          <p:cNvGrpSpPr/>
          <p:nvPr/>
        </p:nvGrpSpPr>
        <p:grpSpPr>
          <a:xfrm>
            <a:off x="4859311" y="1379917"/>
            <a:ext cx="351940" cy="348188"/>
            <a:chOff x="581525" y="3254850"/>
            <a:chExt cx="297750" cy="294575"/>
          </a:xfrm>
        </p:grpSpPr>
        <p:sp>
          <p:nvSpPr>
            <p:cNvPr id="6747" name="Google Shape;6747;p93"/>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93"/>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93"/>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93"/>
          <p:cNvGrpSpPr/>
          <p:nvPr/>
        </p:nvGrpSpPr>
        <p:grpSpPr>
          <a:xfrm>
            <a:off x="4858380" y="1818853"/>
            <a:ext cx="353802" cy="351497"/>
            <a:chOff x="580725" y="3617925"/>
            <a:chExt cx="299325" cy="297375"/>
          </a:xfrm>
        </p:grpSpPr>
        <p:sp>
          <p:nvSpPr>
            <p:cNvPr id="6751" name="Google Shape;6751;p93"/>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93"/>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93"/>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93"/>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93"/>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6" name="Google Shape;6756;p93"/>
          <p:cNvGrpSpPr/>
          <p:nvPr/>
        </p:nvGrpSpPr>
        <p:grpSpPr>
          <a:xfrm>
            <a:off x="4860242" y="2266043"/>
            <a:ext cx="350079" cy="350079"/>
            <a:chOff x="583100" y="3982600"/>
            <a:chExt cx="296175" cy="296175"/>
          </a:xfrm>
        </p:grpSpPr>
        <p:sp>
          <p:nvSpPr>
            <p:cNvPr id="6757" name="Google Shape;6757;p93"/>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93"/>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93"/>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93"/>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93"/>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93"/>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93"/>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4" name="Google Shape;6764;p93"/>
          <p:cNvGrpSpPr/>
          <p:nvPr/>
        </p:nvGrpSpPr>
        <p:grpSpPr>
          <a:xfrm>
            <a:off x="7092856" y="1379667"/>
            <a:ext cx="307231" cy="348690"/>
            <a:chOff x="2423775" y="3226875"/>
            <a:chExt cx="259925" cy="295000"/>
          </a:xfrm>
        </p:grpSpPr>
        <p:sp>
          <p:nvSpPr>
            <p:cNvPr id="6765" name="Google Shape;6765;p93"/>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93"/>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93"/>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8" name="Google Shape;6768;p93"/>
          <p:cNvGrpSpPr/>
          <p:nvPr/>
        </p:nvGrpSpPr>
        <p:grpSpPr>
          <a:xfrm>
            <a:off x="7070043" y="1820952"/>
            <a:ext cx="352857" cy="347301"/>
            <a:chOff x="2404875" y="3592725"/>
            <a:chExt cx="298525" cy="293825"/>
          </a:xfrm>
        </p:grpSpPr>
        <p:sp>
          <p:nvSpPr>
            <p:cNvPr id="6769" name="Google Shape;6769;p93"/>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93"/>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93"/>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2" name="Google Shape;6772;p93"/>
          <p:cNvGrpSpPr/>
          <p:nvPr/>
        </p:nvGrpSpPr>
        <p:grpSpPr>
          <a:xfrm>
            <a:off x="7070974" y="2266517"/>
            <a:ext cx="350995" cy="349133"/>
            <a:chOff x="2404875" y="3955825"/>
            <a:chExt cx="296950" cy="295375"/>
          </a:xfrm>
        </p:grpSpPr>
        <p:sp>
          <p:nvSpPr>
            <p:cNvPr id="6773" name="Google Shape;6773;p93"/>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93"/>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93"/>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93"/>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93"/>
          <p:cNvGrpSpPr/>
          <p:nvPr/>
        </p:nvGrpSpPr>
        <p:grpSpPr>
          <a:xfrm>
            <a:off x="5764954" y="2730711"/>
            <a:ext cx="349163" cy="350079"/>
            <a:chOff x="4263650" y="3235150"/>
            <a:chExt cx="295400" cy="296175"/>
          </a:xfrm>
        </p:grpSpPr>
        <p:sp>
          <p:nvSpPr>
            <p:cNvPr id="6778" name="Google Shape;6778;p93"/>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93"/>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93"/>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93"/>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93"/>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3" name="Google Shape;6783;p93"/>
          <p:cNvGrpSpPr/>
          <p:nvPr/>
        </p:nvGrpSpPr>
        <p:grpSpPr>
          <a:xfrm>
            <a:off x="5762634" y="3189872"/>
            <a:ext cx="353802" cy="327739"/>
            <a:chOff x="4266025" y="3609275"/>
            <a:chExt cx="299325" cy="277275"/>
          </a:xfrm>
        </p:grpSpPr>
        <p:sp>
          <p:nvSpPr>
            <p:cNvPr id="6784" name="Google Shape;6784;p93"/>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93"/>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6" name="Google Shape;6786;p93"/>
          <p:cNvGrpSpPr/>
          <p:nvPr/>
        </p:nvGrpSpPr>
        <p:grpSpPr>
          <a:xfrm>
            <a:off x="5763092" y="3655259"/>
            <a:ext cx="352886" cy="349133"/>
            <a:chOff x="4263650" y="3963700"/>
            <a:chExt cx="298550" cy="295375"/>
          </a:xfrm>
        </p:grpSpPr>
        <p:sp>
          <p:nvSpPr>
            <p:cNvPr id="6787" name="Google Shape;6787;p93"/>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93"/>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93"/>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93"/>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93"/>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93"/>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93"/>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4" name="Google Shape;6794;p93"/>
          <p:cNvGrpSpPr/>
          <p:nvPr/>
        </p:nvGrpSpPr>
        <p:grpSpPr>
          <a:xfrm>
            <a:off x="8041429" y="2730711"/>
            <a:ext cx="226264" cy="350079"/>
            <a:chOff x="6164975" y="3211525"/>
            <a:chExt cx="191425" cy="296175"/>
          </a:xfrm>
        </p:grpSpPr>
        <p:sp>
          <p:nvSpPr>
            <p:cNvPr id="6795" name="Google Shape;6795;p93"/>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93"/>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93"/>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93"/>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93"/>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93"/>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93"/>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2" name="Google Shape;6802;p93"/>
          <p:cNvGrpSpPr/>
          <p:nvPr/>
        </p:nvGrpSpPr>
        <p:grpSpPr>
          <a:xfrm>
            <a:off x="5303466" y="1378987"/>
            <a:ext cx="352886" cy="350049"/>
            <a:chOff x="946175" y="3253275"/>
            <a:chExt cx="298550" cy="296150"/>
          </a:xfrm>
        </p:grpSpPr>
        <p:sp>
          <p:nvSpPr>
            <p:cNvPr id="6803" name="Google Shape;6803;p93"/>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93"/>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93"/>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93"/>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93"/>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8" name="Google Shape;6808;p93"/>
          <p:cNvGrpSpPr/>
          <p:nvPr/>
        </p:nvGrpSpPr>
        <p:grpSpPr>
          <a:xfrm>
            <a:off x="5304397" y="1820951"/>
            <a:ext cx="351024" cy="347301"/>
            <a:chOff x="946175" y="3619500"/>
            <a:chExt cx="296975" cy="293825"/>
          </a:xfrm>
        </p:grpSpPr>
        <p:sp>
          <p:nvSpPr>
            <p:cNvPr id="6809" name="Google Shape;6809;p93"/>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93"/>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93"/>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93"/>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93"/>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93"/>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5" name="Google Shape;6815;p93"/>
          <p:cNvGrpSpPr/>
          <p:nvPr/>
        </p:nvGrpSpPr>
        <p:grpSpPr>
          <a:xfrm>
            <a:off x="5303939" y="2265585"/>
            <a:ext cx="351940" cy="350995"/>
            <a:chOff x="944600" y="3981825"/>
            <a:chExt cx="297750" cy="296950"/>
          </a:xfrm>
        </p:grpSpPr>
        <p:sp>
          <p:nvSpPr>
            <p:cNvPr id="6816" name="Google Shape;6816;p93"/>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93"/>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93"/>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93"/>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0" name="Google Shape;6820;p93"/>
          <p:cNvGrpSpPr/>
          <p:nvPr/>
        </p:nvGrpSpPr>
        <p:grpSpPr>
          <a:xfrm>
            <a:off x="7520875" y="1379445"/>
            <a:ext cx="350079" cy="349133"/>
            <a:chOff x="2768750" y="3227275"/>
            <a:chExt cx="296175" cy="295375"/>
          </a:xfrm>
        </p:grpSpPr>
        <p:sp>
          <p:nvSpPr>
            <p:cNvPr id="6821" name="Google Shape;6821;p93"/>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93"/>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93"/>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93"/>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93"/>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93"/>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93"/>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93"/>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93"/>
          <p:cNvGrpSpPr/>
          <p:nvPr/>
        </p:nvGrpSpPr>
        <p:grpSpPr>
          <a:xfrm>
            <a:off x="7541826" y="1820317"/>
            <a:ext cx="308177" cy="348572"/>
            <a:chOff x="2786075" y="3591800"/>
            <a:chExt cx="260725" cy="294900"/>
          </a:xfrm>
        </p:grpSpPr>
        <p:sp>
          <p:nvSpPr>
            <p:cNvPr id="6830" name="Google Shape;6830;p93"/>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93"/>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93"/>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93"/>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93"/>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5" name="Google Shape;6835;p93"/>
          <p:cNvGrpSpPr/>
          <p:nvPr/>
        </p:nvGrpSpPr>
        <p:grpSpPr>
          <a:xfrm>
            <a:off x="7582324" y="2266044"/>
            <a:ext cx="227180" cy="350079"/>
            <a:chOff x="2819150" y="3955025"/>
            <a:chExt cx="192200" cy="296175"/>
          </a:xfrm>
        </p:grpSpPr>
        <p:sp>
          <p:nvSpPr>
            <p:cNvPr id="6836" name="Google Shape;6836;p93"/>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93"/>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93"/>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93"/>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0" name="Google Shape;6840;p93"/>
          <p:cNvGrpSpPr/>
          <p:nvPr/>
        </p:nvGrpSpPr>
        <p:grpSpPr>
          <a:xfrm>
            <a:off x="6206097" y="2731642"/>
            <a:ext cx="349133" cy="348217"/>
            <a:chOff x="4629125" y="3235150"/>
            <a:chExt cx="295375" cy="294600"/>
          </a:xfrm>
        </p:grpSpPr>
        <p:sp>
          <p:nvSpPr>
            <p:cNvPr id="6841" name="Google Shape;6841;p93"/>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93"/>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93"/>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93"/>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93"/>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6" name="Google Shape;6846;p93"/>
          <p:cNvGrpSpPr/>
          <p:nvPr/>
        </p:nvGrpSpPr>
        <p:grpSpPr>
          <a:xfrm>
            <a:off x="6206082" y="3179175"/>
            <a:ext cx="349163" cy="349133"/>
            <a:chOff x="4628325" y="3599825"/>
            <a:chExt cx="295400" cy="295375"/>
          </a:xfrm>
        </p:grpSpPr>
        <p:sp>
          <p:nvSpPr>
            <p:cNvPr id="6847" name="Google Shape;6847;p93"/>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93"/>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93"/>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93"/>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93"/>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93"/>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93"/>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93"/>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93"/>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93"/>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93"/>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93"/>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9" name="Google Shape;6859;p93"/>
          <p:cNvGrpSpPr/>
          <p:nvPr/>
        </p:nvGrpSpPr>
        <p:grpSpPr>
          <a:xfrm>
            <a:off x="6227033" y="3654786"/>
            <a:ext cx="307261" cy="350079"/>
            <a:chOff x="4645650" y="3962900"/>
            <a:chExt cx="259950" cy="296175"/>
          </a:xfrm>
        </p:grpSpPr>
        <p:sp>
          <p:nvSpPr>
            <p:cNvPr id="6860" name="Google Shape;6860;p93"/>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93"/>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93"/>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93"/>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93"/>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93"/>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6" name="Google Shape;6866;p93"/>
          <p:cNvGrpSpPr/>
          <p:nvPr/>
        </p:nvGrpSpPr>
        <p:grpSpPr>
          <a:xfrm>
            <a:off x="7979994" y="3179648"/>
            <a:ext cx="349133" cy="348188"/>
            <a:chOff x="6143725" y="3582500"/>
            <a:chExt cx="295375" cy="294575"/>
          </a:xfrm>
        </p:grpSpPr>
        <p:sp>
          <p:nvSpPr>
            <p:cNvPr id="6867" name="Google Shape;6867;p93"/>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93"/>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93"/>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93"/>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93"/>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93"/>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93"/>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93"/>
          <p:cNvGrpSpPr/>
          <p:nvPr/>
        </p:nvGrpSpPr>
        <p:grpSpPr>
          <a:xfrm>
            <a:off x="5748820" y="1378987"/>
            <a:ext cx="350995" cy="350049"/>
            <a:chOff x="1310075" y="3253275"/>
            <a:chExt cx="296950" cy="296150"/>
          </a:xfrm>
        </p:grpSpPr>
        <p:sp>
          <p:nvSpPr>
            <p:cNvPr id="6875" name="Google Shape;6875;p93"/>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93"/>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93"/>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8" name="Google Shape;6878;p93"/>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9" name="Google Shape;6879;p93"/>
          <p:cNvGrpSpPr/>
          <p:nvPr/>
        </p:nvGrpSpPr>
        <p:grpSpPr>
          <a:xfrm>
            <a:off x="5748347" y="2265246"/>
            <a:ext cx="351941" cy="351675"/>
            <a:chOff x="1310075" y="3980250"/>
            <a:chExt cx="297750" cy="297525"/>
          </a:xfrm>
        </p:grpSpPr>
        <p:sp>
          <p:nvSpPr>
            <p:cNvPr id="6880" name="Google Shape;6880;p93"/>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93"/>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93"/>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93"/>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93"/>
          <p:cNvGrpSpPr/>
          <p:nvPr/>
        </p:nvGrpSpPr>
        <p:grpSpPr>
          <a:xfrm>
            <a:off x="8013136" y="1379445"/>
            <a:ext cx="266305" cy="349133"/>
            <a:chOff x="3167275" y="3227275"/>
            <a:chExt cx="225300" cy="295375"/>
          </a:xfrm>
        </p:grpSpPr>
        <p:sp>
          <p:nvSpPr>
            <p:cNvPr id="6885" name="Google Shape;6885;p93"/>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93"/>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93"/>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93"/>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93"/>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0" name="Google Shape;6890;p93"/>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1" name="Google Shape;6891;p93"/>
          <p:cNvGrpSpPr/>
          <p:nvPr/>
        </p:nvGrpSpPr>
        <p:grpSpPr>
          <a:xfrm>
            <a:off x="7970318" y="2266502"/>
            <a:ext cx="351940" cy="349163"/>
            <a:chOff x="3133425" y="3955025"/>
            <a:chExt cx="297750" cy="295400"/>
          </a:xfrm>
        </p:grpSpPr>
        <p:sp>
          <p:nvSpPr>
            <p:cNvPr id="6892" name="Google Shape;6892;p93"/>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93"/>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93"/>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93"/>
          <p:cNvGrpSpPr/>
          <p:nvPr/>
        </p:nvGrpSpPr>
        <p:grpSpPr>
          <a:xfrm>
            <a:off x="6650491" y="2730090"/>
            <a:ext cx="350079" cy="351320"/>
            <a:chOff x="4991425" y="3234750"/>
            <a:chExt cx="296175" cy="297225"/>
          </a:xfrm>
        </p:grpSpPr>
        <p:sp>
          <p:nvSpPr>
            <p:cNvPr id="6896" name="Google Shape;6896;p93"/>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93"/>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93"/>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93"/>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93"/>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93"/>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2" name="Google Shape;6902;p93"/>
          <p:cNvGrpSpPr/>
          <p:nvPr/>
        </p:nvGrpSpPr>
        <p:grpSpPr>
          <a:xfrm>
            <a:off x="6650491" y="3199653"/>
            <a:ext cx="350079" cy="308177"/>
            <a:chOff x="4991425" y="3617150"/>
            <a:chExt cx="296175" cy="260725"/>
          </a:xfrm>
        </p:grpSpPr>
        <p:sp>
          <p:nvSpPr>
            <p:cNvPr id="6903" name="Google Shape;6903;p93"/>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93"/>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93"/>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93"/>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93"/>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93"/>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93"/>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0" name="Google Shape;6910;p93"/>
          <p:cNvGrpSpPr/>
          <p:nvPr/>
        </p:nvGrpSpPr>
        <p:grpSpPr>
          <a:xfrm>
            <a:off x="6727764" y="3655244"/>
            <a:ext cx="195532" cy="349163"/>
            <a:chOff x="5056800" y="3962900"/>
            <a:chExt cx="165425" cy="295400"/>
          </a:xfrm>
        </p:grpSpPr>
        <p:sp>
          <p:nvSpPr>
            <p:cNvPr id="6911" name="Google Shape;6911;p93"/>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93"/>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93"/>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93"/>
          <p:cNvGrpSpPr/>
          <p:nvPr/>
        </p:nvGrpSpPr>
        <p:grpSpPr>
          <a:xfrm>
            <a:off x="7979062" y="3655260"/>
            <a:ext cx="350995" cy="349133"/>
            <a:chOff x="6168925" y="3936925"/>
            <a:chExt cx="296950" cy="295375"/>
          </a:xfrm>
        </p:grpSpPr>
        <p:sp>
          <p:nvSpPr>
            <p:cNvPr id="6915" name="Google Shape;6915;p93"/>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93"/>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93"/>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93"/>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93"/>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93"/>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1" name="Google Shape;6921;p93"/>
          <p:cNvGrpSpPr/>
          <p:nvPr/>
        </p:nvGrpSpPr>
        <p:grpSpPr>
          <a:xfrm>
            <a:off x="6192781" y="1372332"/>
            <a:ext cx="348188" cy="349133"/>
            <a:chOff x="1674750" y="3254050"/>
            <a:chExt cx="294575" cy="295375"/>
          </a:xfrm>
        </p:grpSpPr>
        <p:sp>
          <p:nvSpPr>
            <p:cNvPr id="6922" name="Google Shape;6922;p93"/>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93"/>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93"/>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93"/>
          <p:cNvGrpSpPr/>
          <p:nvPr/>
        </p:nvGrpSpPr>
        <p:grpSpPr>
          <a:xfrm>
            <a:off x="6207177" y="1820035"/>
            <a:ext cx="319347" cy="349133"/>
            <a:chOff x="1687350" y="3618725"/>
            <a:chExt cx="270175" cy="295375"/>
          </a:xfrm>
        </p:grpSpPr>
        <p:sp>
          <p:nvSpPr>
            <p:cNvPr id="6926" name="Google Shape;6926;p93"/>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93"/>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93"/>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93"/>
          <p:cNvGrpSpPr/>
          <p:nvPr/>
        </p:nvGrpSpPr>
        <p:grpSpPr>
          <a:xfrm>
            <a:off x="6190880" y="2266516"/>
            <a:ext cx="351940" cy="349133"/>
            <a:chOff x="1672375" y="3982600"/>
            <a:chExt cx="297750" cy="295375"/>
          </a:xfrm>
        </p:grpSpPr>
        <p:sp>
          <p:nvSpPr>
            <p:cNvPr id="6930" name="Google Shape;6930;p93"/>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93"/>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93"/>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3" name="Google Shape;6933;p93"/>
          <p:cNvGrpSpPr/>
          <p:nvPr/>
        </p:nvGrpSpPr>
        <p:grpSpPr>
          <a:xfrm>
            <a:off x="4882872" y="2730711"/>
            <a:ext cx="350079" cy="350079"/>
            <a:chOff x="3497300" y="3227275"/>
            <a:chExt cx="296175" cy="296175"/>
          </a:xfrm>
        </p:grpSpPr>
        <p:sp>
          <p:nvSpPr>
            <p:cNvPr id="6934" name="Google Shape;6934;p93"/>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93"/>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93"/>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93"/>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93"/>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93"/>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93"/>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93"/>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2" name="Google Shape;6942;p93"/>
          <p:cNvGrpSpPr/>
          <p:nvPr/>
        </p:nvGrpSpPr>
        <p:grpSpPr>
          <a:xfrm>
            <a:off x="4883345" y="3180106"/>
            <a:ext cx="349133" cy="347272"/>
            <a:chOff x="3497300" y="3591950"/>
            <a:chExt cx="295375" cy="293800"/>
          </a:xfrm>
        </p:grpSpPr>
        <p:sp>
          <p:nvSpPr>
            <p:cNvPr id="6943" name="Google Shape;6943;p93"/>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93"/>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93"/>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93"/>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93"/>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93"/>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93"/>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93"/>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93"/>
          <p:cNvGrpSpPr/>
          <p:nvPr/>
        </p:nvGrpSpPr>
        <p:grpSpPr>
          <a:xfrm>
            <a:off x="4883345" y="3655244"/>
            <a:ext cx="349133" cy="349163"/>
            <a:chOff x="3497300" y="3955025"/>
            <a:chExt cx="295375" cy="295400"/>
          </a:xfrm>
        </p:grpSpPr>
        <p:sp>
          <p:nvSpPr>
            <p:cNvPr id="6952" name="Google Shape;6952;p93"/>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93"/>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93"/>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5" name="Google Shape;6955;p93"/>
          <p:cNvGrpSpPr/>
          <p:nvPr/>
        </p:nvGrpSpPr>
        <p:grpSpPr>
          <a:xfrm>
            <a:off x="7107917" y="2731435"/>
            <a:ext cx="327739" cy="348631"/>
            <a:chOff x="5364750" y="3235150"/>
            <a:chExt cx="277275" cy="294950"/>
          </a:xfrm>
        </p:grpSpPr>
        <p:sp>
          <p:nvSpPr>
            <p:cNvPr id="6956" name="Google Shape;6956;p93"/>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93"/>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93"/>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93"/>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93"/>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93"/>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93"/>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93"/>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93"/>
          <p:cNvGrpSpPr/>
          <p:nvPr/>
        </p:nvGrpSpPr>
        <p:grpSpPr>
          <a:xfrm>
            <a:off x="7096274" y="3177771"/>
            <a:ext cx="351024" cy="351941"/>
            <a:chOff x="5355300" y="3598250"/>
            <a:chExt cx="296975" cy="297750"/>
          </a:xfrm>
        </p:grpSpPr>
        <p:sp>
          <p:nvSpPr>
            <p:cNvPr id="6965" name="Google Shape;6965;p93"/>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93"/>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93"/>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93"/>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93"/>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93"/>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93"/>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93"/>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3" name="Google Shape;6973;p93"/>
          <p:cNvGrpSpPr/>
          <p:nvPr/>
        </p:nvGrpSpPr>
        <p:grpSpPr>
          <a:xfrm>
            <a:off x="7100470" y="3716693"/>
            <a:ext cx="342632" cy="226264"/>
            <a:chOff x="5358450" y="4015675"/>
            <a:chExt cx="289875" cy="191425"/>
          </a:xfrm>
        </p:grpSpPr>
        <p:sp>
          <p:nvSpPr>
            <p:cNvPr id="6974" name="Google Shape;6974;p93"/>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93"/>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93"/>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93"/>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8" name="Google Shape;6978;p93"/>
          <p:cNvGrpSpPr/>
          <p:nvPr/>
        </p:nvGrpSpPr>
        <p:grpSpPr>
          <a:xfrm>
            <a:off x="6226953" y="4099224"/>
            <a:ext cx="351024" cy="325464"/>
            <a:chOff x="6543825" y="3202075"/>
            <a:chExt cx="296975" cy="275350"/>
          </a:xfrm>
        </p:grpSpPr>
        <p:sp>
          <p:nvSpPr>
            <p:cNvPr id="6979" name="Google Shape;6979;p93"/>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93"/>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93"/>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93"/>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93"/>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93"/>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93"/>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6" name="Google Shape;6986;p93"/>
          <p:cNvGrpSpPr/>
          <p:nvPr/>
        </p:nvGrpSpPr>
        <p:grpSpPr>
          <a:xfrm>
            <a:off x="6633934" y="1378972"/>
            <a:ext cx="350079" cy="350079"/>
            <a:chOff x="2037825" y="3254050"/>
            <a:chExt cx="296175" cy="296175"/>
          </a:xfrm>
        </p:grpSpPr>
        <p:sp>
          <p:nvSpPr>
            <p:cNvPr id="6987" name="Google Shape;6987;p93"/>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93"/>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93"/>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93"/>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93"/>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93"/>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93"/>
          <p:cNvGrpSpPr/>
          <p:nvPr/>
        </p:nvGrpSpPr>
        <p:grpSpPr>
          <a:xfrm>
            <a:off x="6632072" y="1820139"/>
            <a:ext cx="353802" cy="348926"/>
            <a:chOff x="2034675" y="3617925"/>
            <a:chExt cx="299325" cy="295200"/>
          </a:xfrm>
        </p:grpSpPr>
        <p:sp>
          <p:nvSpPr>
            <p:cNvPr id="6994" name="Google Shape;6994;p93"/>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93"/>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93"/>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93"/>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93"/>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93"/>
          <p:cNvGrpSpPr/>
          <p:nvPr/>
        </p:nvGrpSpPr>
        <p:grpSpPr>
          <a:xfrm>
            <a:off x="6633934" y="2266516"/>
            <a:ext cx="350079" cy="349133"/>
            <a:chOff x="2037825" y="3981825"/>
            <a:chExt cx="296175" cy="295375"/>
          </a:xfrm>
        </p:grpSpPr>
        <p:sp>
          <p:nvSpPr>
            <p:cNvPr id="7000" name="Google Shape;7000;p93"/>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93"/>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93"/>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93"/>
          <p:cNvGrpSpPr/>
          <p:nvPr/>
        </p:nvGrpSpPr>
        <p:grpSpPr>
          <a:xfrm>
            <a:off x="5318952" y="2762832"/>
            <a:ext cx="350079" cy="285837"/>
            <a:chOff x="3860400" y="3254050"/>
            <a:chExt cx="296175" cy="241825"/>
          </a:xfrm>
        </p:grpSpPr>
        <p:sp>
          <p:nvSpPr>
            <p:cNvPr id="7004" name="Google Shape;7004;p93"/>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93"/>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93"/>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93"/>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93"/>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93"/>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93"/>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93"/>
          <p:cNvGrpSpPr/>
          <p:nvPr/>
        </p:nvGrpSpPr>
        <p:grpSpPr>
          <a:xfrm>
            <a:off x="5318479" y="3178702"/>
            <a:ext cx="351024" cy="350079"/>
            <a:chOff x="3859600" y="3591950"/>
            <a:chExt cx="296975" cy="296175"/>
          </a:xfrm>
        </p:grpSpPr>
        <p:sp>
          <p:nvSpPr>
            <p:cNvPr id="7012" name="Google Shape;7012;p93"/>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93"/>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93"/>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93"/>
          <p:cNvGrpSpPr/>
          <p:nvPr/>
        </p:nvGrpSpPr>
        <p:grpSpPr>
          <a:xfrm>
            <a:off x="5318952" y="3654786"/>
            <a:ext cx="350079" cy="350079"/>
            <a:chOff x="3860400" y="3955025"/>
            <a:chExt cx="296175" cy="296175"/>
          </a:xfrm>
        </p:grpSpPr>
        <p:sp>
          <p:nvSpPr>
            <p:cNvPr id="7016" name="Google Shape;7016;p93"/>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93"/>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93"/>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93"/>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93"/>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93"/>
          <p:cNvGrpSpPr/>
          <p:nvPr/>
        </p:nvGrpSpPr>
        <p:grpSpPr>
          <a:xfrm>
            <a:off x="7534167" y="2731184"/>
            <a:ext cx="355664" cy="349133"/>
            <a:chOff x="5716825" y="3235950"/>
            <a:chExt cx="300900" cy="295375"/>
          </a:xfrm>
        </p:grpSpPr>
        <p:sp>
          <p:nvSpPr>
            <p:cNvPr id="7022" name="Google Shape;7022;p93"/>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93"/>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93"/>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93"/>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6" name="Google Shape;7026;p93"/>
          <p:cNvGrpSpPr/>
          <p:nvPr/>
        </p:nvGrpSpPr>
        <p:grpSpPr>
          <a:xfrm>
            <a:off x="7547199" y="3189872"/>
            <a:ext cx="329601" cy="327739"/>
            <a:chOff x="5727850" y="3609275"/>
            <a:chExt cx="278850" cy="277275"/>
          </a:xfrm>
        </p:grpSpPr>
        <p:sp>
          <p:nvSpPr>
            <p:cNvPr id="7027" name="Google Shape;7027;p93"/>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93"/>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93"/>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93"/>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93"/>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2" name="Google Shape;7032;p93"/>
          <p:cNvGrpSpPr/>
          <p:nvPr/>
        </p:nvGrpSpPr>
        <p:grpSpPr>
          <a:xfrm>
            <a:off x="7558383" y="3655259"/>
            <a:ext cx="307231" cy="349133"/>
            <a:chOff x="5736525" y="3963700"/>
            <a:chExt cx="259925" cy="295375"/>
          </a:xfrm>
        </p:grpSpPr>
        <p:sp>
          <p:nvSpPr>
            <p:cNvPr id="7033" name="Google Shape;7033;p93"/>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93"/>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93"/>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93"/>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93"/>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93"/>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93"/>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93"/>
          <p:cNvGrpSpPr/>
          <p:nvPr/>
        </p:nvGrpSpPr>
        <p:grpSpPr>
          <a:xfrm>
            <a:off x="6649963" y="4104585"/>
            <a:ext cx="351024" cy="350079"/>
            <a:chOff x="6553275" y="3604550"/>
            <a:chExt cx="296975" cy="296175"/>
          </a:xfrm>
        </p:grpSpPr>
        <p:sp>
          <p:nvSpPr>
            <p:cNvPr id="7041" name="Google Shape;7041;p93"/>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93"/>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93"/>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93"/>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93"/>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93"/>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7" name="Google Shape;7047;p93"/>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7048" name="Google Shape;7048;p93"/>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52"/>
        <p:cNvGrpSpPr/>
        <p:nvPr/>
      </p:nvGrpSpPr>
      <p:grpSpPr>
        <a:xfrm>
          <a:off x="0" y="0"/>
          <a:ext cx="0" cy="0"/>
          <a:chOff x="0" y="0"/>
          <a:chExt cx="0" cy="0"/>
        </a:xfrm>
      </p:grpSpPr>
      <p:grpSp>
        <p:nvGrpSpPr>
          <p:cNvPr id="7053" name="Google Shape;7053;p94"/>
          <p:cNvGrpSpPr/>
          <p:nvPr/>
        </p:nvGrpSpPr>
        <p:grpSpPr>
          <a:xfrm>
            <a:off x="877057" y="1380546"/>
            <a:ext cx="294401" cy="353645"/>
            <a:chOff x="-35814600" y="3202075"/>
            <a:chExt cx="242625" cy="291450"/>
          </a:xfrm>
        </p:grpSpPr>
        <p:sp>
          <p:nvSpPr>
            <p:cNvPr id="7054" name="Google Shape;7054;p94"/>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94"/>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94"/>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94"/>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94"/>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94"/>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94"/>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1" name="Google Shape;7061;p94"/>
          <p:cNvGrpSpPr/>
          <p:nvPr/>
        </p:nvGrpSpPr>
        <p:grpSpPr>
          <a:xfrm>
            <a:off x="847435" y="1821466"/>
            <a:ext cx="353645" cy="353888"/>
            <a:chOff x="-35839800" y="3561025"/>
            <a:chExt cx="291450" cy="291650"/>
          </a:xfrm>
        </p:grpSpPr>
        <p:sp>
          <p:nvSpPr>
            <p:cNvPr id="7062" name="Google Shape;7062;p94"/>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94"/>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94"/>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94"/>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94"/>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94"/>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94"/>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9" name="Google Shape;7069;p94"/>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0" name="Google Shape;7070;p94"/>
          <p:cNvGrpSpPr/>
          <p:nvPr/>
        </p:nvGrpSpPr>
        <p:grpSpPr>
          <a:xfrm>
            <a:off x="3084980" y="1380546"/>
            <a:ext cx="353645" cy="353645"/>
            <a:chOff x="-34003850" y="3227275"/>
            <a:chExt cx="291450" cy="291450"/>
          </a:xfrm>
        </p:grpSpPr>
        <p:sp>
          <p:nvSpPr>
            <p:cNvPr id="7071" name="Google Shape;7071;p94"/>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94"/>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94"/>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94"/>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94"/>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6" name="Google Shape;7076;p94"/>
          <p:cNvGrpSpPr/>
          <p:nvPr/>
        </p:nvGrpSpPr>
        <p:grpSpPr>
          <a:xfrm>
            <a:off x="3084510" y="1821238"/>
            <a:ext cx="354586" cy="354343"/>
            <a:chOff x="-34004625" y="3585850"/>
            <a:chExt cx="292225" cy="292025"/>
          </a:xfrm>
        </p:grpSpPr>
        <p:sp>
          <p:nvSpPr>
            <p:cNvPr id="7077" name="Google Shape;7077;p94"/>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94"/>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94"/>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94"/>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94"/>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2" name="Google Shape;7082;p94"/>
          <p:cNvGrpSpPr/>
          <p:nvPr/>
        </p:nvGrpSpPr>
        <p:grpSpPr>
          <a:xfrm>
            <a:off x="3084025" y="2256439"/>
            <a:ext cx="355557" cy="354616"/>
            <a:chOff x="-34005425" y="3945575"/>
            <a:chExt cx="293025" cy="292250"/>
          </a:xfrm>
        </p:grpSpPr>
        <p:sp>
          <p:nvSpPr>
            <p:cNvPr id="7083" name="Google Shape;7083;p94"/>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94"/>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94"/>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6" name="Google Shape;7086;p94"/>
          <p:cNvGrpSpPr/>
          <p:nvPr/>
        </p:nvGrpSpPr>
        <p:grpSpPr>
          <a:xfrm>
            <a:off x="1731124" y="2729615"/>
            <a:ext cx="358408" cy="355557"/>
            <a:chOff x="-32174975" y="3192625"/>
            <a:chExt cx="295375" cy="293025"/>
          </a:xfrm>
        </p:grpSpPr>
        <p:sp>
          <p:nvSpPr>
            <p:cNvPr id="7087" name="Google Shape;7087;p94"/>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94"/>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94"/>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94"/>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1" name="Google Shape;7091;p94"/>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94"/>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3" name="Google Shape;7093;p94"/>
          <p:cNvGrpSpPr/>
          <p:nvPr/>
        </p:nvGrpSpPr>
        <p:grpSpPr>
          <a:xfrm>
            <a:off x="3970274" y="2730570"/>
            <a:ext cx="354586" cy="353645"/>
            <a:chOff x="-30345325" y="3184750"/>
            <a:chExt cx="292225" cy="291450"/>
          </a:xfrm>
        </p:grpSpPr>
        <p:sp>
          <p:nvSpPr>
            <p:cNvPr id="7094" name="Google Shape;7094;p94"/>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94"/>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94"/>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94"/>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94"/>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94"/>
          <p:cNvGrpSpPr/>
          <p:nvPr/>
        </p:nvGrpSpPr>
        <p:grpSpPr>
          <a:xfrm>
            <a:off x="1295026" y="1380546"/>
            <a:ext cx="353645" cy="353645"/>
            <a:chOff x="-35481425" y="3202075"/>
            <a:chExt cx="291450" cy="291450"/>
          </a:xfrm>
        </p:grpSpPr>
        <p:sp>
          <p:nvSpPr>
            <p:cNvPr id="7100" name="Google Shape;7100;p94"/>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94"/>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94"/>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94"/>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94"/>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94"/>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94"/>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7" name="Google Shape;7107;p94"/>
          <p:cNvGrpSpPr/>
          <p:nvPr/>
        </p:nvGrpSpPr>
        <p:grpSpPr>
          <a:xfrm>
            <a:off x="1294556" y="1822072"/>
            <a:ext cx="354586" cy="352675"/>
            <a:chOff x="-35482200" y="3561225"/>
            <a:chExt cx="292225" cy="290650"/>
          </a:xfrm>
        </p:grpSpPr>
        <p:sp>
          <p:nvSpPr>
            <p:cNvPr id="7108" name="Google Shape;7108;p94"/>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94"/>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94"/>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1" name="Google Shape;7111;p94"/>
          <p:cNvGrpSpPr/>
          <p:nvPr/>
        </p:nvGrpSpPr>
        <p:grpSpPr>
          <a:xfrm>
            <a:off x="1295026" y="2256940"/>
            <a:ext cx="353645" cy="353615"/>
            <a:chOff x="-35481425" y="3919600"/>
            <a:chExt cx="291450" cy="291425"/>
          </a:xfrm>
        </p:grpSpPr>
        <p:sp>
          <p:nvSpPr>
            <p:cNvPr id="7112" name="Google Shape;7112;p94"/>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94"/>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94"/>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94"/>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94"/>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94"/>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94"/>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94"/>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0" name="Google Shape;7120;p94"/>
          <p:cNvGrpSpPr/>
          <p:nvPr/>
        </p:nvGrpSpPr>
        <p:grpSpPr>
          <a:xfrm>
            <a:off x="3530661" y="1381031"/>
            <a:ext cx="357468" cy="352675"/>
            <a:chOff x="-33645475" y="3228075"/>
            <a:chExt cx="294600" cy="290650"/>
          </a:xfrm>
        </p:grpSpPr>
        <p:sp>
          <p:nvSpPr>
            <p:cNvPr id="7121" name="Google Shape;7121;p94"/>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94"/>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94"/>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94"/>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94"/>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94"/>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94"/>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94"/>
          <p:cNvGrpSpPr/>
          <p:nvPr/>
        </p:nvGrpSpPr>
        <p:grpSpPr>
          <a:xfrm>
            <a:off x="3531631" y="1821116"/>
            <a:ext cx="355526" cy="354586"/>
            <a:chOff x="-33646250" y="3586425"/>
            <a:chExt cx="293000" cy="292225"/>
          </a:xfrm>
        </p:grpSpPr>
        <p:sp>
          <p:nvSpPr>
            <p:cNvPr id="7129" name="Google Shape;7129;p94"/>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94"/>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94"/>
          <p:cNvGrpSpPr/>
          <p:nvPr/>
        </p:nvGrpSpPr>
        <p:grpSpPr>
          <a:xfrm>
            <a:off x="3532101" y="2255969"/>
            <a:ext cx="354586" cy="355557"/>
            <a:chOff x="-33645475" y="3944800"/>
            <a:chExt cx="292225" cy="293025"/>
          </a:xfrm>
        </p:grpSpPr>
        <p:sp>
          <p:nvSpPr>
            <p:cNvPr id="7132" name="Google Shape;7132;p94"/>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94"/>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94"/>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94"/>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94"/>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94"/>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94"/>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94"/>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94"/>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94"/>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94"/>
          <p:cNvGrpSpPr/>
          <p:nvPr/>
        </p:nvGrpSpPr>
        <p:grpSpPr>
          <a:xfrm>
            <a:off x="2185320" y="2729706"/>
            <a:ext cx="352675" cy="355375"/>
            <a:chOff x="-31809525" y="3192625"/>
            <a:chExt cx="290650" cy="292875"/>
          </a:xfrm>
        </p:grpSpPr>
        <p:sp>
          <p:nvSpPr>
            <p:cNvPr id="7143" name="Google Shape;7143;p94"/>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94"/>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94"/>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94"/>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7" name="Google Shape;7147;p94"/>
          <p:cNvGrpSpPr/>
          <p:nvPr/>
        </p:nvGrpSpPr>
        <p:grpSpPr>
          <a:xfrm>
            <a:off x="2184835" y="3200258"/>
            <a:ext cx="353645" cy="355557"/>
            <a:chOff x="-31811100" y="3550975"/>
            <a:chExt cx="291450" cy="293025"/>
          </a:xfrm>
        </p:grpSpPr>
        <p:sp>
          <p:nvSpPr>
            <p:cNvPr id="7148" name="Google Shape;7148;p94"/>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94"/>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94"/>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94"/>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94"/>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94"/>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94"/>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5" name="Google Shape;7155;p94"/>
          <p:cNvGrpSpPr/>
          <p:nvPr/>
        </p:nvGrpSpPr>
        <p:grpSpPr>
          <a:xfrm>
            <a:off x="2178631" y="3664562"/>
            <a:ext cx="366052" cy="356831"/>
            <a:chOff x="-31817400" y="3910025"/>
            <a:chExt cx="301675" cy="294075"/>
          </a:xfrm>
        </p:grpSpPr>
        <p:sp>
          <p:nvSpPr>
            <p:cNvPr id="7156" name="Google Shape;7156;p94"/>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94"/>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94"/>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9" name="Google Shape;7159;p94"/>
          <p:cNvGrpSpPr/>
          <p:nvPr/>
        </p:nvGrpSpPr>
        <p:grpSpPr>
          <a:xfrm>
            <a:off x="3970259" y="3200743"/>
            <a:ext cx="354616" cy="354586"/>
            <a:chOff x="-30354000" y="3569100"/>
            <a:chExt cx="292250" cy="292225"/>
          </a:xfrm>
        </p:grpSpPr>
        <p:sp>
          <p:nvSpPr>
            <p:cNvPr id="7160" name="Google Shape;7160;p94"/>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94"/>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94"/>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94"/>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94"/>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94"/>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6" name="Google Shape;7166;p94"/>
          <p:cNvGrpSpPr/>
          <p:nvPr/>
        </p:nvGrpSpPr>
        <p:grpSpPr>
          <a:xfrm>
            <a:off x="1748837" y="1380546"/>
            <a:ext cx="342148" cy="353645"/>
            <a:chOff x="-35118325" y="3202075"/>
            <a:chExt cx="281975" cy="291450"/>
          </a:xfrm>
        </p:grpSpPr>
        <p:sp>
          <p:nvSpPr>
            <p:cNvPr id="7167" name="Google Shape;7167;p94"/>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94"/>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94"/>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94"/>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94"/>
          <p:cNvGrpSpPr/>
          <p:nvPr/>
        </p:nvGrpSpPr>
        <p:grpSpPr>
          <a:xfrm>
            <a:off x="1742618" y="1821799"/>
            <a:ext cx="354586" cy="353221"/>
            <a:chOff x="-35123050" y="3561225"/>
            <a:chExt cx="292225" cy="291100"/>
          </a:xfrm>
        </p:grpSpPr>
        <p:sp>
          <p:nvSpPr>
            <p:cNvPr id="7172" name="Google Shape;7172;p94"/>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94"/>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94"/>
          <p:cNvGrpSpPr/>
          <p:nvPr/>
        </p:nvGrpSpPr>
        <p:grpSpPr>
          <a:xfrm>
            <a:off x="1784677" y="2256940"/>
            <a:ext cx="270467" cy="353615"/>
            <a:chOff x="-35089175" y="3919600"/>
            <a:chExt cx="222900" cy="291425"/>
          </a:xfrm>
        </p:grpSpPr>
        <p:sp>
          <p:nvSpPr>
            <p:cNvPr id="7175" name="Google Shape;7175;p94"/>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94"/>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94"/>
          <p:cNvGrpSpPr/>
          <p:nvPr/>
        </p:nvGrpSpPr>
        <p:grpSpPr>
          <a:xfrm>
            <a:off x="3981673" y="1380303"/>
            <a:ext cx="336445" cy="354131"/>
            <a:chOff x="-33277650" y="3226875"/>
            <a:chExt cx="277275" cy="291850"/>
          </a:xfrm>
        </p:grpSpPr>
        <p:sp>
          <p:nvSpPr>
            <p:cNvPr id="7178" name="Google Shape;7178;p94"/>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94"/>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94"/>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94"/>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94"/>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94"/>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94"/>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94"/>
          <p:cNvGrpSpPr/>
          <p:nvPr/>
        </p:nvGrpSpPr>
        <p:grpSpPr>
          <a:xfrm>
            <a:off x="3973073" y="1821587"/>
            <a:ext cx="353645" cy="353645"/>
            <a:chOff x="-33286325" y="3586425"/>
            <a:chExt cx="291450" cy="291450"/>
          </a:xfrm>
        </p:grpSpPr>
        <p:sp>
          <p:nvSpPr>
            <p:cNvPr id="7186" name="Google Shape;7186;p94"/>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94"/>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94"/>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94"/>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94"/>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1" name="Google Shape;7191;p94"/>
          <p:cNvGrpSpPr/>
          <p:nvPr/>
        </p:nvGrpSpPr>
        <p:grpSpPr>
          <a:xfrm>
            <a:off x="3973073" y="2255969"/>
            <a:ext cx="353645" cy="355557"/>
            <a:chOff x="-33286325" y="3944800"/>
            <a:chExt cx="291450" cy="293025"/>
          </a:xfrm>
        </p:grpSpPr>
        <p:sp>
          <p:nvSpPr>
            <p:cNvPr id="7192" name="Google Shape;7192;p94"/>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94"/>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94"/>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94"/>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6" name="Google Shape;7196;p94"/>
          <p:cNvGrpSpPr/>
          <p:nvPr/>
        </p:nvGrpSpPr>
        <p:grpSpPr>
          <a:xfrm>
            <a:off x="2631470" y="2729129"/>
            <a:ext cx="353645" cy="356527"/>
            <a:chOff x="-31452725" y="3191825"/>
            <a:chExt cx="291450" cy="293825"/>
          </a:xfrm>
        </p:grpSpPr>
        <p:sp>
          <p:nvSpPr>
            <p:cNvPr id="7197" name="Google Shape;7197;p94"/>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94"/>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94"/>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94"/>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1" name="Google Shape;7201;p94"/>
          <p:cNvGrpSpPr/>
          <p:nvPr/>
        </p:nvGrpSpPr>
        <p:grpSpPr>
          <a:xfrm>
            <a:off x="2631000" y="3200744"/>
            <a:ext cx="354586" cy="354586"/>
            <a:chOff x="-31452725" y="3551775"/>
            <a:chExt cx="292225" cy="292225"/>
          </a:xfrm>
        </p:grpSpPr>
        <p:sp>
          <p:nvSpPr>
            <p:cNvPr id="7202" name="Google Shape;7202;p94"/>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94"/>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94"/>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94"/>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6" name="Google Shape;7206;p94"/>
          <p:cNvGrpSpPr/>
          <p:nvPr/>
        </p:nvGrpSpPr>
        <p:grpSpPr>
          <a:xfrm>
            <a:off x="2629559" y="3664729"/>
            <a:ext cx="357468" cy="356497"/>
            <a:chOff x="-31455100" y="3909350"/>
            <a:chExt cx="294600" cy="293800"/>
          </a:xfrm>
        </p:grpSpPr>
        <p:sp>
          <p:nvSpPr>
            <p:cNvPr id="7207" name="Google Shape;7207;p94"/>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94"/>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9" name="Google Shape;7209;p94"/>
          <p:cNvGrpSpPr/>
          <p:nvPr/>
        </p:nvGrpSpPr>
        <p:grpSpPr>
          <a:xfrm>
            <a:off x="3970744" y="3665684"/>
            <a:ext cx="353645" cy="354586"/>
            <a:chOff x="-30345325" y="3918800"/>
            <a:chExt cx="291450" cy="292225"/>
          </a:xfrm>
        </p:grpSpPr>
        <p:sp>
          <p:nvSpPr>
            <p:cNvPr id="7210" name="Google Shape;7210;p94"/>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94"/>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94"/>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94"/>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94"/>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5" name="Google Shape;7215;p94"/>
          <p:cNvGrpSpPr/>
          <p:nvPr/>
        </p:nvGrpSpPr>
        <p:grpSpPr>
          <a:xfrm>
            <a:off x="2200736" y="1380546"/>
            <a:ext cx="332593" cy="353645"/>
            <a:chOff x="-34755225" y="3202075"/>
            <a:chExt cx="274100" cy="291450"/>
          </a:xfrm>
        </p:grpSpPr>
        <p:sp>
          <p:nvSpPr>
            <p:cNvPr id="7216" name="Google Shape;7216;p94"/>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94"/>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94"/>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94"/>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94"/>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94"/>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94"/>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3" name="Google Shape;7223;p94"/>
          <p:cNvGrpSpPr/>
          <p:nvPr/>
        </p:nvGrpSpPr>
        <p:grpSpPr>
          <a:xfrm>
            <a:off x="2190209" y="1821587"/>
            <a:ext cx="353645" cy="353645"/>
            <a:chOff x="-34763900" y="3561225"/>
            <a:chExt cx="291450" cy="291450"/>
          </a:xfrm>
        </p:grpSpPr>
        <p:sp>
          <p:nvSpPr>
            <p:cNvPr id="7224" name="Google Shape;7224;p94"/>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94"/>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94"/>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7" name="Google Shape;7227;p94"/>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8" name="Google Shape;7228;p94"/>
          <p:cNvGrpSpPr/>
          <p:nvPr/>
        </p:nvGrpSpPr>
        <p:grpSpPr>
          <a:xfrm>
            <a:off x="845106" y="2730099"/>
            <a:ext cx="354586" cy="354586"/>
            <a:chOff x="-32927950" y="3227275"/>
            <a:chExt cx="292225" cy="292225"/>
          </a:xfrm>
        </p:grpSpPr>
        <p:sp>
          <p:nvSpPr>
            <p:cNvPr id="7229" name="Google Shape;7229;p94"/>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94"/>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94"/>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94"/>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94"/>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4" name="Google Shape;7234;p94"/>
          <p:cNvGrpSpPr/>
          <p:nvPr/>
        </p:nvGrpSpPr>
        <p:grpSpPr>
          <a:xfrm>
            <a:off x="844621" y="3201213"/>
            <a:ext cx="355557" cy="353645"/>
            <a:chOff x="-32927950" y="3586425"/>
            <a:chExt cx="293025" cy="291450"/>
          </a:xfrm>
        </p:grpSpPr>
        <p:sp>
          <p:nvSpPr>
            <p:cNvPr id="7235" name="Google Shape;7235;p94"/>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94"/>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94"/>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94"/>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94"/>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94"/>
          <p:cNvGrpSpPr/>
          <p:nvPr/>
        </p:nvGrpSpPr>
        <p:grpSpPr>
          <a:xfrm>
            <a:off x="845106" y="3665198"/>
            <a:ext cx="354586" cy="355557"/>
            <a:chOff x="-32927950" y="3944800"/>
            <a:chExt cx="292225" cy="293025"/>
          </a:xfrm>
        </p:grpSpPr>
        <p:sp>
          <p:nvSpPr>
            <p:cNvPr id="7241" name="Google Shape;7241;p94"/>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94"/>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94"/>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94"/>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94"/>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94"/>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94"/>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94"/>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94"/>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0" name="Google Shape;7250;p94"/>
          <p:cNvGrpSpPr/>
          <p:nvPr/>
        </p:nvGrpSpPr>
        <p:grpSpPr>
          <a:xfrm>
            <a:off x="3073898" y="2730449"/>
            <a:ext cx="354586" cy="353888"/>
            <a:chOff x="-31094350" y="3194000"/>
            <a:chExt cx="292225" cy="291650"/>
          </a:xfrm>
        </p:grpSpPr>
        <p:sp>
          <p:nvSpPr>
            <p:cNvPr id="7251" name="Google Shape;7251;p94"/>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94"/>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94"/>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94"/>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94"/>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94"/>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94"/>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94"/>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94"/>
          <p:cNvGrpSpPr/>
          <p:nvPr/>
        </p:nvGrpSpPr>
        <p:grpSpPr>
          <a:xfrm>
            <a:off x="3074368" y="3200941"/>
            <a:ext cx="353645" cy="354191"/>
            <a:chOff x="-31093575" y="3552550"/>
            <a:chExt cx="291450" cy="291900"/>
          </a:xfrm>
        </p:grpSpPr>
        <p:sp>
          <p:nvSpPr>
            <p:cNvPr id="7260" name="Google Shape;7260;p94"/>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94"/>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94"/>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94"/>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94"/>
          <p:cNvGrpSpPr/>
          <p:nvPr/>
        </p:nvGrpSpPr>
        <p:grpSpPr>
          <a:xfrm>
            <a:off x="3074368" y="3666169"/>
            <a:ext cx="353645" cy="353615"/>
            <a:chOff x="-31093575" y="3911725"/>
            <a:chExt cx="291450" cy="291425"/>
          </a:xfrm>
        </p:grpSpPr>
        <p:sp>
          <p:nvSpPr>
            <p:cNvPr id="7265" name="Google Shape;7265;p94"/>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94"/>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94"/>
          <p:cNvGrpSpPr/>
          <p:nvPr/>
        </p:nvGrpSpPr>
        <p:grpSpPr>
          <a:xfrm>
            <a:off x="2183798" y="4123136"/>
            <a:ext cx="356497" cy="354586"/>
            <a:chOff x="-29946000" y="3183175"/>
            <a:chExt cx="293800" cy="292225"/>
          </a:xfrm>
        </p:grpSpPr>
        <p:sp>
          <p:nvSpPr>
            <p:cNvPr id="7268" name="Google Shape;7268;p94"/>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94"/>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94"/>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94"/>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94"/>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94"/>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4" name="Google Shape;7274;p94"/>
          <p:cNvGrpSpPr/>
          <p:nvPr/>
        </p:nvGrpSpPr>
        <p:grpSpPr>
          <a:xfrm>
            <a:off x="2628330" y="1380289"/>
            <a:ext cx="358408" cy="354161"/>
            <a:chOff x="-34408675" y="3202075"/>
            <a:chExt cx="295375" cy="291875"/>
          </a:xfrm>
        </p:grpSpPr>
        <p:sp>
          <p:nvSpPr>
            <p:cNvPr id="7275" name="Google Shape;7275;p94"/>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94"/>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94"/>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94"/>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94"/>
          <p:cNvGrpSpPr/>
          <p:nvPr/>
        </p:nvGrpSpPr>
        <p:grpSpPr>
          <a:xfrm>
            <a:off x="2630241" y="1820283"/>
            <a:ext cx="354586" cy="356254"/>
            <a:chOff x="-34405525" y="3558075"/>
            <a:chExt cx="292225" cy="293600"/>
          </a:xfrm>
        </p:grpSpPr>
        <p:sp>
          <p:nvSpPr>
            <p:cNvPr id="7280" name="Google Shape;7280;p94"/>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94"/>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94"/>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3" name="Google Shape;7283;p94"/>
          <p:cNvGrpSpPr/>
          <p:nvPr/>
        </p:nvGrpSpPr>
        <p:grpSpPr>
          <a:xfrm>
            <a:off x="2629755" y="2256940"/>
            <a:ext cx="355557" cy="353615"/>
            <a:chOff x="-34406325" y="3919600"/>
            <a:chExt cx="293025" cy="291425"/>
          </a:xfrm>
        </p:grpSpPr>
        <p:sp>
          <p:nvSpPr>
            <p:cNvPr id="7284" name="Google Shape;7284;p94"/>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94"/>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94"/>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94"/>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94"/>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94"/>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94"/>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1" name="Google Shape;7291;p94"/>
          <p:cNvGrpSpPr/>
          <p:nvPr/>
        </p:nvGrpSpPr>
        <p:grpSpPr>
          <a:xfrm>
            <a:off x="1293653" y="2736303"/>
            <a:ext cx="353645" cy="342179"/>
            <a:chOff x="-32568800" y="3232000"/>
            <a:chExt cx="291450" cy="282000"/>
          </a:xfrm>
        </p:grpSpPr>
        <p:sp>
          <p:nvSpPr>
            <p:cNvPr id="7292" name="Google Shape;7292;p94"/>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94"/>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4" name="Google Shape;7294;p94"/>
          <p:cNvGrpSpPr/>
          <p:nvPr/>
        </p:nvGrpSpPr>
        <p:grpSpPr>
          <a:xfrm>
            <a:off x="1293183" y="3201213"/>
            <a:ext cx="354586" cy="353645"/>
            <a:chOff x="-32569575" y="3586425"/>
            <a:chExt cx="292225" cy="291450"/>
          </a:xfrm>
        </p:grpSpPr>
        <p:sp>
          <p:nvSpPr>
            <p:cNvPr id="7295" name="Google Shape;7295;p94"/>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94"/>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7" name="Google Shape;7297;p94"/>
          <p:cNvGrpSpPr/>
          <p:nvPr/>
        </p:nvGrpSpPr>
        <p:grpSpPr>
          <a:xfrm>
            <a:off x="1284098" y="3665805"/>
            <a:ext cx="372756" cy="354343"/>
            <a:chOff x="-32576675" y="3944600"/>
            <a:chExt cx="307200" cy="292025"/>
          </a:xfrm>
        </p:grpSpPr>
        <p:sp>
          <p:nvSpPr>
            <p:cNvPr id="7298" name="Google Shape;7298;p94"/>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94"/>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94"/>
          <p:cNvGrpSpPr/>
          <p:nvPr/>
        </p:nvGrpSpPr>
        <p:grpSpPr>
          <a:xfrm>
            <a:off x="3529065" y="2730100"/>
            <a:ext cx="354586" cy="354586"/>
            <a:chOff x="-30735200" y="3192625"/>
            <a:chExt cx="292225" cy="292225"/>
          </a:xfrm>
        </p:grpSpPr>
        <p:sp>
          <p:nvSpPr>
            <p:cNvPr id="7301" name="Google Shape;7301;p94"/>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94"/>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94"/>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94"/>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94"/>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94"/>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94"/>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8" name="Google Shape;7308;p94"/>
          <p:cNvGrpSpPr/>
          <p:nvPr/>
        </p:nvGrpSpPr>
        <p:grpSpPr>
          <a:xfrm>
            <a:off x="3529065" y="3201532"/>
            <a:ext cx="354586" cy="353008"/>
            <a:chOff x="-30735200" y="3552550"/>
            <a:chExt cx="292225" cy="290925"/>
          </a:xfrm>
        </p:grpSpPr>
        <p:sp>
          <p:nvSpPr>
            <p:cNvPr id="7309" name="Google Shape;7309;p94"/>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94"/>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1" name="Google Shape;7311;p94"/>
          <p:cNvGrpSpPr/>
          <p:nvPr/>
        </p:nvGrpSpPr>
        <p:grpSpPr>
          <a:xfrm>
            <a:off x="3529065" y="3666154"/>
            <a:ext cx="354586" cy="353645"/>
            <a:chOff x="-30735200" y="3910925"/>
            <a:chExt cx="292225" cy="291450"/>
          </a:xfrm>
        </p:grpSpPr>
        <p:sp>
          <p:nvSpPr>
            <p:cNvPr id="7312" name="Google Shape;7312;p94"/>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94"/>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4" name="Google Shape;7314;p94"/>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5" name="Google Shape;7315;p94"/>
          <p:cNvGrpSpPr/>
          <p:nvPr/>
        </p:nvGrpSpPr>
        <p:grpSpPr>
          <a:xfrm>
            <a:off x="4882910" y="1379021"/>
            <a:ext cx="358971" cy="359224"/>
            <a:chOff x="-57956275" y="3197925"/>
            <a:chExt cx="319000" cy="319225"/>
          </a:xfrm>
        </p:grpSpPr>
        <p:sp>
          <p:nvSpPr>
            <p:cNvPr id="7316" name="Google Shape;7316;p94"/>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94"/>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94"/>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94"/>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94"/>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94"/>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94"/>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3" name="Google Shape;7323;p94"/>
          <p:cNvGrpSpPr/>
          <p:nvPr/>
        </p:nvGrpSpPr>
        <p:grpSpPr>
          <a:xfrm>
            <a:off x="4905064" y="1835446"/>
            <a:ext cx="314662" cy="358971"/>
            <a:chOff x="-57940525" y="3590375"/>
            <a:chExt cx="279625" cy="319000"/>
          </a:xfrm>
        </p:grpSpPr>
        <p:sp>
          <p:nvSpPr>
            <p:cNvPr id="7324" name="Google Shape;7324;p94"/>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94"/>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94"/>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94"/>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94"/>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9" name="Google Shape;7329;p94"/>
          <p:cNvGrpSpPr/>
          <p:nvPr/>
        </p:nvGrpSpPr>
        <p:grpSpPr>
          <a:xfrm>
            <a:off x="4875945" y="2276817"/>
            <a:ext cx="358099" cy="358999"/>
            <a:chOff x="-57959425" y="3982600"/>
            <a:chExt cx="318225" cy="319025"/>
          </a:xfrm>
        </p:grpSpPr>
        <p:sp>
          <p:nvSpPr>
            <p:cNvPr id="7330" name="Google Shape;7330;p94"/>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94"/>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94"/>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94"/>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4" name="Google Shape;7334;p94"/>
          <p:cNvGrpSpPr/>
          <p:nvPr/>
        </p:nvGrpSpPr>
        <p:grpSpPr>
          <a:xfrm>
            <a:off x="7076112" y="1380146"/>
            <a:ext cx="357226" cy="357226"/>
            <a:chOff x="-55987225" y="3198925"/>
            <a:chExt cx="317450" cy="317450"/>
          </a:xfrm>
        </p:grpSpPr>
        <p:sp>
          <p:nvSpPr>
            <p:cNvPr id="7335" name="Google Shape;7335;p94"/>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94"/>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94"/>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94"/>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9" name="Google Shape;7339;p94"/>
          <p:cNvGrpSpPr/>
          <p:nvPr/>
        </p:nvGrpSpPr>
        <p:grpSpPr>
          <a:xfrm>
            <a:off x="7076112" y="1836178"/>
            <a:ext cx="357226" cy="357367"/>
            <a:chOff x="-55987225" y="3591025"/>
            <a:chExt cx="317450" cy="317575"/>
          </a:xfrm>
        </p:grpSpPr>
        <p:sp>
          <p:nvSpPr>
            <p:cNvPr id="7340" name="Google Shape;7340;p94"/>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94"/>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94"/>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94"/>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94"/>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94"/>
          <p:cNvGrpSpPr/>
          <p:nvPr/>
        </p:nvGrpSpPr>
        <p:grpSpPr>
          <a:xfrm>
            <a:off x="7090027" y="2276817"/>
            <a:ext cx="358999" cy="358999"/>
            <a:chOff x="-55988800" y="3982600"/>
            <a:chExt cx="319025" cy="319025"/>
          </a:xfrm>
        </p:grpSpPr>
        <p:sp>
          <p:nvSpPr>
            <p:cNvPr id="7346" name="Google Shape;7346;p94"/>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94"/>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94"/>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94"/>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94"/>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94"/>
          <p:cNvGrpSpPr/>
          <p:nvPr/>
        </p:nvGrpSpPr>
        <p:grpSpPr>
          <a:xfrm>
            <a:off x="5748546" y="2734774"/>
            <a:ext cx="356326" cy="358971"/>
            <a:chOff x="-54026025" y="3192625"/>
            <a:chExt cx="316650" cy="319000"/>
          </a:xfrm>
        </p:grpSpPr>
        <p:sp>
          <p:nvSpPr>
            <p:cNvPr id="7352" name="Google Shape;7352;p94"/>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94"/>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94"/>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94"/>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94"/>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94"/>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94"/>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94"/>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94"/>
          <p:cNvGrpSpPr/>
          <p:nvPr/>
        </p:nvGrpSpPr>
        <p:grpSpPr>
          <a:xfrm>
            <a:off x="5768492" y="3205748"/>
            <a:ext cx="316434" cy="358099"/>
            <a:chOff x="-54007925" y="3584850"/>
            <a:chExt cx="281200" cy="318225"/>
          </a:xfrm>
        </p:grpSpPr>
        <p:sp>
          <p:nvSpPr>
            <p:cNvPr id="7361" name="Google Shape;7361;p94"/>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94"/>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94"/>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94"/>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94"/>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94"/>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94"/>
          <p:cNvGrpSpPr/>
          <p:nvPr/>
        </p:nvGrpSpPr>
        <p:grpSpPr>
          <a:xfrm>
            <a:off x="5768492" y="3667633"/>
            <a:ext cx="316434" cy="358914"/>
            <a:chOff x="-54007925" y="3975575"/>
            <a:chExt cx="281200" cy="318950"/>
          </a:xfrm>
        </p:grpSpPr>
        <p:sp>
          <p:nvSpPr>
            <p:cNvPr id="7368" name="Google Shape;7368;p94"/>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94"/>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94"/>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94"/>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2" name="Google Shape;7372;p94"/>
          <p:cNvGrpSpPr/>
          <p:nvPr/>
        </p:nvGrpSpPr>
        <p:grpSpPr>
          <a:xfrm>
            <a:off x="8003359" y="2752104"/>
            <a:ext cx="274770" cy="358492"/>
            <a:chOff x="-52005775" y="3208025"/>
            <a:chExt cx="244175" cy="318575"/>
          </a:xfrm>
        </p:grpSpPr>
        <p:sp>
          <p:nvSpPr>
            <p:cNvPr id="7373" name="Google Shape;7373;p94"/>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94"/>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94"/>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94"/>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94"/>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94"/>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94"/>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94"/>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94"/>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94"/>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94"/>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4" name="Google Shape;7384;p94"/>
          <p:cNvGrpSpPr/>
          <p:nvPr/>
        </p:nvGrpSpPr>
        <p:grpSpPr>
          <a:xfrm>
            <a:off x="5309825" y="1380146"/>
            <a:ext cx="358099" cy="358099"/>
            <a:chOff x="-57568775" y="3198925"/>
            <a:chExt cx="318225" cy="318225"/>
          </a:xfrm>
        </p:grpSpPr>
        <p:sp>
          <p:nvSpPr>
            <p:cNvPr id="7385" name="Google Shape;7385;p94"/>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94"/>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94"/>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94"/>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94"/>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94"/>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1" name="Google Shape;7391;p94"/>
          <p:cNvGrpSpPr/>
          <p:nvPr/>
        </p:nvGrpSpPr>
        <p:grpSpPr>
          <a:xfrm>
            <a:off x="5331543" y="1835446"/>
            <a:ext cx="314662" cy="358099"/>
            <a:chOff x="-57549075" y="3590375"/>
            <a:chExt cx="279625" cy="318225"/>
          </a:xfrm>
        </p:grpSpPr>
        <p:sp>
          <p:nvSpPr>
            <p:cNvPr id="7392" name="Google Shape;7392;p94"/>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94"/>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94"/>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94"/>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6" name="Google Shape;7396;p94"/>
          <p:cNvGrpSpPr/>
          <p:nvPr/>
        </p:nvGrpSpPr>
        <p:grpSpPr>
          <a:xfrm>
            <a:off x="5323740" y="2276817"/>
            <a:ext cx="359871" cy="359871"/>
            <a:chOff x="-57570350" y="3982600"/>
            <a:chExt cx="319800" cy="319800"/>
          </a:xfrm>
        </p:grpSpPr>
        <p:sp>
          <p:nvSpPr>
            <p:cNvPr id="7397" name="Google Shape;7397;p94"/>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94"/>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94"/>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94"/>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1" name="Google Shape;7401;p94"/>
          <p:cNvGrpSpPr/>
          <p:nvPr/>
        </p:nvGrpSpPr>
        <p:grpSpPr>
          <a:xfrm>
            <a:off x="7538779" y="1379246"/>
            <a:ext cx="314662" cy="358999"/>
            <a:chOff x="-55576850" y="3198125"/>
            <a:chExt cx="279625" cy="319025"/>
          </a:xfrm>
        </p:grpSpPr>
        <p:sp>
          <p:nvSpPr>
            <p:cNvPr id="7402" name="Google Shape;7402;p94"/>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94"/>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94"/>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94"/>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6" name="Google Shape;7406;p94"/>
          <p:cNvGrpSpPr/>
          <p:nvPr/>
        </p:nvGrpSpPr>
        <p:grpSpPr>
          <a:xfrm>
            <a:off x="7516174" y="1835221"/>
            <a:ext cx="359871" cy="358324"/>
            <a:chOff x="-55596550" y="3590175"/>
            <a:chExt cx="319800" cy="318425"/>
          </a:xfrm>
        </p:grpSpPr>
        <p:sp>
          <p:nvSpPr>
            <p:cNvPr id="7407" name="Google Shape;7407;p94"/>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94"/>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94"/>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94"/>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94"/>
          <p:cNvGrpSpPr/>
          <p:nvPr/>
        </p:nvGrpSpPr>
        <p:grpSpPr>
          <a:xfrm>
            <a:off x="7531412" y="2276564"/>
            <a:ext cx="358999" cy="359252"/>
            <a:chOff x="-55595775" y="3982375"/>
            <a:chExt cx="319025" cy="319250"/>
          </a:xfrm>
        </p:grpSpPr>
        <p:sp>
          <p:nvSpPr>
            <p:cNvPr id="7412" name="Google Shape;7412;p94"/>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94"/>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94"/>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94"/>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94"/>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94"/>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8" name="Google Shape;7418;p94"/>
          <p:cNvGrpSpPr/>
          <p:nvPr/>
        </p:nvGrpSpPr>
        <p:grpSpPr>
          <a:xfrm>
            <a:off x="6188595" y="2734774"/>
            <a:ext cx="358999" cy="358099"/>
            <a:chOff x="-53635375" y="3192625"/>
            <a:chExt cx="319025" cy="318225"/>
          </a:xfrm>
        </p:grpSpPr>
        <p:sp>
          <p:nvSpPr>
            <p:cNvPr id="7419" name="Google Shape;7419;p94"/>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94"/>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94"/>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2" name="Google Shape;7422;p94"/>
          <p:cNvGrpSpPr/>
          <p:nvPr/>
        </p:nvGrpSpPr>
        <p:grpSpPr>
          <a:xfrm>
            <a:off x="6210763" y="3205748"/>
            <a:ext cx="314662" cy="358999"/>
            <a:chOff x="-53615675" y="3584850"/>
            <a:chExt cx="279625" cy="319025"/>
          </a:xfrm>
        </p:grpSpPr>
        <p:sp>
          <p:nvSpPr>
            <p:cNvPr id="7423" name="Google Shape;7423;p94"/>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94"/>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94"/>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94"/>
          <p:cNvGrpSpPr/>
          <p:nvPr/>
        </p:nvGrpSpPr>
        <p:grpSpPr>
          <a:xfrm>
            <a:off x="6188609" y="3668674"/>
            <a:ext cx="358971" cy="357874"/>
            <a:chOff x="-53634575" y="3976500"/>
            <a:chExt cx="319000" cy="318025"/>
          </a:xfrm>
        </p:grpSpPr>
        <p:sp>
          <p:nvSpPr>
            <p:cNvPr id="7427" name="Google Shape;7427;p94"/>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94"/>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94"/>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94"/>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94"/>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94"/>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94"/>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94"/>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5" name="Google Shape;7435;p94"/>
          <p:cNvGrpSpPr/>
          <p:nvPr/>
        </p:nvGrpSpPr>
        <p:grpSpPr>
          <a:xfrm>
            <a:off x="7983413" y="3211628"/>
            <a:ext cx="314662" cy="358436"/>
            <a:chOff x="-52023900" y="3590075"/>
            <a:chExt cx="279625" cy="318525"/>
          </a:xfrm>
        </p:grpSpPr>
        <p:sp>
          <p:nvSpPr>
            <p:cNvPr id="7436" name="Google Shape;7436;p94"/>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94"/>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94"/>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94"/>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94"/>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94"/>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94"/>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94"/>
          <p:cNvGrpSpPr/>
          <p:nvPr/>
        </p:nvGrpSpPr>
        <p:grpSpPr>
          <a:xfrm>
            <a:off x="5746654" y="1380146"/>
            <a:ext cx="358971" cy="358971"/>
            <a:chOff x="-57173375" y="3198925"/>
            <a:chExt cx="319000" cy="319000"/>
          </a:xfrm>
        </p:grpSpPr>
        <p:sp>
          <p:nvSpPr>
            <p:cNvPr id="7444" name="Google Shape;7444;p94"/>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94"/>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94"/>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94"/>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8" name="Google Shape;7448;p94"/>
          <p:cNvGrpSpPr/>
          <p:nvPr/>
        </p:nvGrpSpPr>
        <p:grpSpPr>
          <a:xfrm>
            <a:off x="5747541" y="1857587"/>
            <a:ext cx="357198" cy="314690"/>
            <a:chOff x="-57176525" y="3610050"/>
            <a:chExt cx="317425" cy="279650"/>
          </a:xfrm>
        </p:grpSpPr>
        <p:sp>
          <p:nvSpPr>
            <p:cNvPr id="7449" name="Google Shape;7449;p94"/>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94"/>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94"/>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94"/>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94"/>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4" name="Google Shape;7454;p94"/>
          <p:cNvGrpSpPr/>
          <p:nvPr/>
        </p:nvGrpSpPr>
        <p:grpSpPr>
          <a:xfrm>
            <a:off x="7957995" y="1380146"/>
            <a:ext cx="358099" cy="356326"/>
            <a:chOff x="-55202750" y="3198925"/>
            <a:chExt cx="318225" cy="316650"/>
          </a:xfrm>
        </p:grpSpPr>
        <p:sp>
          <p:nvSpPr>
            <p:cNvPr id="7455" name="Google Shape;7455;p94"/>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94"/>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94"/>
          <p:cNvGrpSpPr/>
          <p:nvPr/>
        </p:nvGrpSpPr>
        <p:grpSpPr>
          <a:xfrm>
            <a:off x="7968629" y="1835446"/>
            <a:ext cx="336830" cy="358099"/>
            <a:chOff x="-55194875" y="3590375"/>
            <a:chExt cx="299325" cy="318225"/>
          </a:xfrm>
        </p:grpSpPr>
        <p:sp>
          <p:nvSpPr>
            <p:cNvPr id="7458" name="Google Shape;7458;p94"/>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94"/>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94"/>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94"/>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94"/>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3" name="Google Shape;7463;p94"/>
          <p:cNvGrpSpPr/>
          <p:nvPr/>
        </p:nvGrpSpPr>
        <p:grpSpPr>
          <a:xfrm>
            <a:off x="7973247" y="2277717"/>
            <a:ext cx="357198" cy="357198"/>
            <a:chOff x="-55203525" y="3983400"/>
            <a:chExt cx="317425" cy="317425"/>
          </a:xfrm>
        </p:grpSpPr>
        <p:sp>
          <p:nvSpPr>
            <p:cNvPr id="7464" name="Google Shape;7464;p94"/>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94"/>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94"/>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94"/>
          <p:cNvGrpSpPr/>
          <p:nvPr/>
        </p:nvGrpSpPr>
        <p:grpSpPr>
          <a:xfrm>
            <a:off x="6639727" y="2734774"/>
            <a:ext cx="335930" cy="358971"/>
            <a:chOff x="-53232900" y="3192625"/>
            <a:chExt cx="298525" cy="319000"/>
          </a:xfrm>
        </p:grpSpPr>
        <p:sp>
          <p:nvSpPr>
            <p:cNvPr id="7468" name="Google Shape;7468;p94"/>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94"/>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94"/>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94"/>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94"/>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94"/>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94"/>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94"/>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6" name="Google Shape;7476;p94"/>
          <p:cNvGrpSpPr/>
          <p:nvPr/>
        </p:nvGrpSpPr>
        <p:grpSpPr>
          <a:xfrm>
            <a:off x="6629093" y="3205748"/>
            <a:ext cx="357198" cy="356326"/>
            <a:chOff x="-53242350" y="3584850"/>
            <a:chExt cx="317425" cy="316650"/>
          </a:xfrm>
        </p:grpSpPr>
        <p:sp>
          <p:nvSpPr>
            <p:cNvPr id="7477" name="Google Shape;7477;p94"/>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94"/>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94"/>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94"/>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94"/>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2" name="Google Shape;7482;p94"/>
          <p:cNvGrpSpPr/>
          <p:nvPr/>
        </p:nvGrpSpPr>
        <p:grpSpPr>
          <a:xfrm>
            <a:off x="6650362" y="3668449"/>
            <a:ext cx="314662" cy="358999"/>
            <a:chOff x="-53224225" y="3976300"/>
            <a:chExt cx="279625" cy="319025"/>
          </a:xfrm>
        </p:grpSpPr>
        <p:sp>
          <p:nvSpPr>
            <p:cNvPr id="7483" name="Google Shape;7483;p94"/>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94"/>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94"/>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94"/>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94"/>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94"/>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94"/>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0" name="Google Shape;7490;p94"/>
          <p:cNvGrpSpPr/>
          <p:nvPr/>
        </p:nvGrpSpPr>
        <p:grpSpPr>
          <a:xfrm>
            <a:off x="7961258" y="3676129"/>
            <a:ext cx="358971" cy="358408"/>
            <a:chOff x="-52043575" y="3983125"/>
            <a:chExt cx="319000" cy="318500"/>
          </a:xfrm>
        </p:grpSpPr>
        <p:sp>
          <p:nvSpPr>
            <p:cNvPr id="7491" name="Google Shape;7491;p94"/>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94"/>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94"/>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94"/>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94"/>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94"/>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94"/>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94"/>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94"/>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0" name="Google Shape;7500;p94"/>
          <p:cNvGrpSpPr/>
          <p:nvPr/>
        </p:nvGrpSpPr>
        <p:grpSpPr>
          <a:xfrm>
            <a:off x="6215199" y="1380146"/>
            <a:ext cx="314662" cy="358971"/>
            <a:chOff x="-56766175" y="3198925"/>
            <a:chExt cx="279625" cy="319000"/>
          </a:xfrm>
        </p:grpSpPr>
        <p:sp>
          <p:nvSpPr>
            <p:cNvPr id="7501" name="Google Shape;7501;p94"/>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94"/>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94"/>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94"/>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94"/>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94"/>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94"/>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8" name="Google Shape;7508;p94"/>
          <p:cNvGrpSpPr/>
          <p:nvPr/>
        </p:nvGrpSpPr>
        <p:grpSpPr>
          <a:xfrm>
            <a:off x="6214313" y="1835446"/>
            <a:ext cx="316434" cy="358099"/>
            <a:chOff x="-56766175" y="3590375"/>
            <a:chExt cx="281200" cy="318225"/>
          </a:xfrm>
        </p:grpSpPr>
        <p:sp>
          <p:nvSpPr>
            <p:cNvPr id="7509" name="Google Shape;7509;p94"/>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94"/>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94"/>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94"/>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94"/>
          <p:cNvGrpSpPr/>
          <p:nvPr/>
        </p:nvGrpSpPr>
        <p:grpSpPr>
          <a:xfrm>
            <a:off x="6251269" y="2276817"/>
            <a:ext cx="272126" cy="358099"/>
            <a:chOff x="-56747275" y="3982600"/>
            <a:chExt cx="241825" cy="318225"/>
          </a:xfrm>
        </p:grpSpPr>
        <p:sp>
          <p:nvSpPr>
            <p:cNvPr id="7514" name="Google Shape;7514;p94"/>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94"/>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94"/>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94"/>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94"/>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94"/>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94"/>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1" name="Google Shape;7521;p94"/>
          <p:cNvGrpSpPr/>
          <p:nvPr/>
        </p:nvGrpSpPr>
        <p:grpSpPr>
          <a:xfrm>
            <a:off x="4859020" y="3219055"/>
            <a:ext cx="358999" cy="342991"/>
            <a:chOff x="-54812875" y="3596675"/>
            <a:chExt cx="319025" cy="304800"/>
          </a:xfrm>
        </p:grpSpPr>
        <p:sp>
          <p:nvSpPr>
            <p:cNvPr id="7522" name="Google Shape;7522;p94"/>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94"/>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94"/>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94"/>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94"/>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94"/>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94"/>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9" name="Google Shape;7529;p94"/>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94"/>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1" name="Google Shape;7531;p94"/>
          <p:cNvGrpSpPr/>
          <p:nvPr/>
        </p:nvGrpSpPr>
        <p:grpSpPr>
          <a:xfrm>
            <a:off x="4881188" y="3675538"/>
            <a:ext cx="314662" cy="358099"/>
            <a:chOff x="-54793175" y="3982600"/>
            <a:chExt cx="279625" cy="318225"/>
          </a:xfrm>
        </p:grpSpPr>
        <p:sp>
          <p:nvSpPr>
            <p:cNvPr id="7532" name="Google Shape;7532;p94"/>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94"/>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94"/>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94"/>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94"/>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94"/>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94"/>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9" name="Google Shape;7539;p94"/>
          <p:cNvGrpSpPr/>
          <p:nvPr/>
        </p:nvGrpSpPr>
        <p:grpSpPr>
          <a:xfrm>
            <a:off x="7092647" y="2734774"/>
            <a:ext cx="314662" cy="358099"/>
            <a:chOff x="-52832000" y="3192625"/>
            <a:chExt cx="279625" cy="318225"/>
          </a:xfrm>
        </p:grpSpPr>
        <p:sp>
          <p:nvSpPr>
            <p:cNvPr id="7540" name="Google Shape;7540;p94"/>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94"/>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94"/>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94"/>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94"/>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94"/>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94"/>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94"/>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94"/>
          <p:cNvGrpSpPr/>
          <p:nvPr/>
        </p:nvGrpSpPr>
        <p:grpSpPr>
          <a:xfrm>
            <a:off x="5779179" y="2276142"/>
            <a:ext cx="323524" cy="358774"/>
            <a:chOff x="-57162350" y="3982000"/>
            <a:chExt cx="287500" cy="318825"/>
          </a:xfrm>
        </p:grpSpPr>
        <p:sp>
          <p:nvSpPr>
            <p:cNvPr id="7549" name="Google Shape;7549;p94"/>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94"/>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94"/>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94"/>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94"/>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94"/>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94"/>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94"/>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7" name="Google Shape;7557;p94"/>
          <p:cNvGrpSpPr/>
          <p:nvPr/>
        </p:nvGrpSpPr>
        <p:grpSpPr>
          <a:xfrm>
            <a:off x="7070492" y="3206648"/>
            <a:ext cx="358971" cy="357198"/>
            <a:chOff x="-52851675" y="3585650"/>
            <a:chExt cx="319000" cy="317425"/>
          </a:xfrm>
        </p:grpSpPr>
        <p:sp>
          <p:nvSpPr>
            <p:cNvPr id="7558" name="Google Shape;7558;p94"/>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94"/>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94"/>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94"/>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94"/>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94"/>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4" name="Google Shape;7564;p94"/>
          <p:cNvGrpSpPr/>
          <p:nvPr/>
        </p:nvGrpSpPr>
        <p:grpSpPr>
          <a:xfrm>
            <a:off x="7092647" y="3668449"/>
            <a:ext cx="314662" cy="358999"/>
            <a:chOff x="-52832000" y="3976300"/>
            <a:chExt cx="279625" cy="319025"/>
          </a:xfrm>
        </p:grpSpPr>
        <p:sp>
          <p:nvSpPr>
            <p:cNvPr id="7565" name="Google Shape;7565;p94"/>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94"/>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94"/>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94"/>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94"/>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0" name="Google Shape;7570;p94"/>
          <p:cNvGrpSpPr/>
          <p:nvPr/>
        </p:nvGrpSpPr>
        <p:grpSpPr>
          <a:xfrm>
            <a:off x="6209853" y="4123097"/>
            <a:ext cx="316434" cy="358099"/>
            <a:chOff x="-51633225" y="3198925"/>
            <a:chExt cx="281200" cy="318225"/>
          </a:xfrm>
        </p:grpSpPr>
        <p:sp>
          <p:nvSpPr>
            <p:cNvPr id="7571" name="Google Shape;7571;p94"/>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94"/>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94"/>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94"/>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94"/>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94"/>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94"/>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8" name="Google Shape;7578;p94"/>
          <p:cNvGrpSpPr/>
          <p:nvPr/>
        </p:nvGrpSpPr>
        <p:grpSpPr>
          <a:xfrm>
            <a:off x="6628676" y="1381018"/>
            <a:ext cx="365188" cy="357226"/>
            <a:chOff x="-56396775" y="3199700"/>
            <a:chExt cx="324525" cy="317450"/>
          </a:xfrm>
        </p:grpSpPr>
        <p:sp>
          <p:nvSpPr>
            <p:cNvPr id="7579" name="Google Shape;7579;p94"/>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94"/>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94"/>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94"/>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94"/>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94"/>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94"/>
          <p:cNvGrpSpPr/>
          <p:nvPr/>
        </p:nvGrpSpPr>
        <p:grpSpPr>
          <a:xfrm>
            <a:off x="6631771" y="1846953"/>
            <a:ext cx="358999" cy="335958"/>
            <a:chOff x="-56394425" y="3600600"/>
            <a:chExt cx="319025" cy="298550"/>
          </a:xfrm>
        </p:grpSpPr>
        <p:sp>
          <p:nvSpPr>
            <p:cNvPr id="7586" name="Google Shape;7586;p94"/>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94"/>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94"/>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9" name="Google Shape;7589;p94"/>
          <p:cNvGrpSpPr/>
          <p:nvPr/>
        </p:nvGrpSpPr>
        <p:grpSpPr>
          <a:xfrm>
            <a:off x="6662538" y="2277717"/>
            <a:ext cx="327068" cy="357198"/>
            <a:chOff x="-56379450" y="3983400"/>
            <a:chExt cx="290650" cy="317425"/>
          </a:xfrm>
        </p:grpSpPr>
        <p:sp>
          <p:nvSpPr>
            <p:cNvPr id="7590" name="Google Shape;7590;p94"/>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94"/>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94"/>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94"/>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94"/>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94"/>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94"/>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94"/>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8" name="Google Shape;7598;p94"/>
          <p:cNvGrpSpPr/>
          <p:nvPr/>
        </p:nvGrpSpPr>
        <p:grpSpPr>
          <a:xfrm>
            <a:off x="5326242" y="2741864"/>
            <a:ext cx="316434" cy="358971"/>
            <a:chOff x="-54401725" y="3198925"/>
            <a:chExt cx="281200" cy="319000"/>
          </a:xfrm>
        </p:grpSpPr>
        <p:sp>
          <p:nvSpPr>
            <p:cNvPr id="7599" name="Google Shape;7599;p94"/>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94"/>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94"/>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94"/>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94"/>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94"/>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94"/>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94"/>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94"/>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94"/>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94"/>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0" name="Google Shape;7610;p94"/>
          <p:cNvGrpSpPr/>
          <p:nvPr/>
        </p:nvGrpSpPr>
        <p:grpSpPr>
          <a:xfrm>
            <a:off x="5327128" y="3211965"/>
            <a:ext cx="314662" cy="358099"/>
            <a:chOff x="-54401725" y="3590375"/>
            <a:chExt cx="279625" cy="318225"/>
          </a:xfrm>
        </p:grpSpPr>
        <p:sp>
          <p:nvSpPr>
            <p:cNvPr id="7611" name="Google Shape;7611;p94"/>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94"/>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94"/>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94"/>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94"/>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94"/>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7" name="Google Shape;7617;p94"/>
          <p:cNvGrpSpPr/>
          <p:nvPr/>
        </p:nvGrpSpPr>
        <p:grpSpPr>
          <a:xfrm>
            <a:off x="5324920" y="3675538"/>
            <a:ext cx="319079" cy="358099"/>
            <a:chOff x="-54403300" y="3982600"/>
            <a:chExt cx="283550" cy="318225"/>
          </a:xfrm>
        </p:grpSpPr>
        <p:sp>
          <p:nvSpPr>
            <p:cNvPr id="7618" name="Google Shape;7618;p94"/>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94"/>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94"/>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94"/>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94"/>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3" name="Google Shape;7623;p94"/>
          <p:cNvGrpSpPr/>
          <p:nvPr/>
        </p:nvGrpSpPr>
        <p:grpSpPr>
          <a:xfrm>
            <a:off x="7512313" y="2736772"/>
            <a:ext cx="356298" cy="356973"/>
            <a:chOff x="-52458650" y="3194400"/>
            <a:chExt cx="316625" cy="317225"/>
          </a:xfrm>
        </p:grpSpPr>
        <p:sp>
          <p:nvSpPr>
            <p:cNvPr id="7624" name="Google Shape;7624;p94"/>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94"/>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94"/>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94"/>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94"/>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94"/>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94"/>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94"/>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2" name="Google Shape;7632;p94"/>
          <p:cNvGrpSpPr/>
          <p:nvPr/>
        </p:nvGrpSpPr>
        <p:grpSpPr>
          <a:xfrm>
            <a:off x="4881188" y="2741864"/>
            <a:ext cx="314662" cy="358971"/>
            <a:chOff x="-54793175" y="3198925"/>
            <a:chExt cx="279625" cy="319000"/>
          </a:xfrm>
        </p:grpSpPr>
        <p:sp>
          <p:nvSpPr>
            <p:cNvPr id="7633" name="Google Shape;7633;p94"/>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94"/>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94"/>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94"/>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94"/>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94"/>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94"/>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0" name="Google Shape;7640;p94"/>
          <p:cNvGrpSpPr/>
          <p:nvPr/>
        </p:nvGrpSpPr>
        <p:grpSpPr>
          <a:xfrm>
            <a:off x="7521611" y="3205748"/>
            <a:ext cx="337703" cy="357845"/>
            <a:chOff x="-52450000" y="3584850"/>
            <a:chExt cx="300100" cy="318000"/>
          </a:xfrm>
        </p:grpSpPr>
        <p:sp>
          <p:nvSpPr>
            <p:cNvPr id="7641" name="Google Shape;7641;p94"/>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94"/>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94"/>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94"/>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94"/>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94"/>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94"/>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8" name="Google Shape;7648;p94"/>
          <p:cNvGrpSpPr/>
          <p:nvPr/>
        </p:nvGrpSpPr>
        <p:grpSpPr>
          <a:xfrm>
            <a:off x="7533131" y="3670221"/>
            <a:ext cx="314662" cy="357226"/>
            <a:chOff x="-52440550" y="3977875"/>
            <a:chExt cx="279625" cy="317450"/>
          </a:xfrm>
        </p:grpSpPr>
        <p:sp>
          <p:nvSpPr>
            <p:cNvPr id="7649" name="Google Shape;7649;p94"/>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94"/>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94"/>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94"/>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94"/>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94"/>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94"/>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94"/>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7" name="Google Shape;7657;p94"/>
          <p:cNvGrpSpPr/>
          <p:nvPr/>
        </p:nvGrpSpPr>
        <p:grpSpPr>
          <a:xfrm>
            <a:off x="6645066" y="4126427"/>
            <a:ext cx="314662" cy="358999"/>
            <a:chOff x="-51623775" y="3584850"/>
            <a:chExt cx="279625" cy="319025"/>
          </a:xfrm>
        </p:grpSpPr>
        <p:sp>
          <p:nvSpPr>
            <p:cNvPr id="7658" name="Google Shape;7658;p94"/>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94"/>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94"/>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94"/>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94"/>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94"/>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94"/>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94"/>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94"/>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67" name="Google Shape;7667;p94"/>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668" name="Google Shape;7668;p94"/>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72"/>
        <p:cNvGrpSpPr/>
        <p:nvPr/>
      </p:nvGrpSpPr>
      <p:grpSpPr>
        <a:xfrm>
          <a:off x="0" y="0"/>
          <a:ext cx="0" cy="0"/>
          <a:chOff x="0" y="0"/>
          <a:chExt cx="0" cy="0"/>
        </a:xfrm>
      </p:grpSpPr>
      <p:grpSp>
        <p:nvGrpSpPr>
          <p:cNvPr id="7673" name="Google Shape;7673;p95"/>
          <p:cNvGrpSpPr/>
          <p:nvPr/>
        </p:nvGrpSpPr>
        <p:grpSpPr>
          <a:xfrm>
            <a:off x="885675" y="1386849"/>
            <a:ext cx="276003" cy="357300"/>
            <a:chOff x="-50469125" y="3183175"/>
            <a:chExt cx="233150" cy="301825"/>
          </a:xfrm>
        </p:grpSpPr>
        <p:sp>
          <p:nvSpPr>
            <p:cNvPr id="7674" name="Google Shape;7674;p95"/>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95"/>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95"/>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7" name="Google Shape;7677;p95"/>
          <p:cNvGrpSpPr/>
          <p:nvPr/>
        </p:nvGrpSpPr>
        <p:grpSpPr>
          <a:xfrm>
            <a:off x="845574" y="1822251"/>
            <a:ext cx="356205" cy="355288"/>
            <a:chOff x="-50504575" y="3550975"/>
            <a:chExt cx="300900" cy="300125"/>
          </a:xfrm>
        </p:grpSpPr>
        <p:sp>
          <p:nvSpPr>
            <p:cNvPr id="7678" name="Google Shape;7678;p95"/>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95"/>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95"/>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95"/>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2" name="Google Shape;7682;p95"/>
          <p:cNvGrpSpPr/>
          <p:nvPr/>
        </p:nvGrpSpPr>
        <p:grpSpPr>
          <a:xfrm>
            <a:off x="845574" y="2260493"/>
            <a:ext cx="356205" cy="354341"/>
            <a:chOff x="-50503000" y="3921175"/>
            <a:chExt cx="300900" cy="299325"/>
          </a:xfrm>
        </p:grpSpPr>
        <p:sp>
          <p:nvSpPr>
            <p:cNvPr id="7683" name="Google Shape;7683;p95"/>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95"/>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95"/>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95"/>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95"/>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95"/>
          <p:cNvGrpSpPr/>
          <p:nvPr/>
        </p:nvGrpSpPr>
        <p:grpSpPr>
          <a:xfrm>
            <a:off x="3049627" y="1406411"/>
            <a:ext cx="355258" cy="356205"/>
            <a:chOff x="-48630025" y="3199700"/>
            <a:chExt cx="300100" cy="300900"/>
          </a:xfrm>
        </p:grpSpPr>
        <p:sp>
          <p:nvSpPr>
            <p:cNvPr id="7689" name="Google Shape;7689;p95"/>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95"/>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95"/>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2" name="Google Shape;7692;p95"/>
          <p:cNvGrpSpPr/>
          <p:nvPr/>
        </p:nvGrpSpPr>
        <p:grpSpPr>
          <a:xfrm>
            <a:off x="3049627" y="1843707"/>
            <a:ext cx="355258" cy="355258"/>
            <a:chOff x="-48630025" y="3569100"/>
            <a:chExt cx="300100" cy="300100"/>
          </a:xfrm>
        </p:grpSpPr>
        <p:sp>
          <p:nvSpPr>
            <p:cNvPr id="7693" name="Google Shape;7693;p95"/>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95"/>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95"/>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95"/>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95"/>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95"/>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95"/>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95"/>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95"/>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95"/>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95"/>
          <p:cNvGrpSpPr/>
          <p:nvPr/>
        </p:nvGrpSpPr>
        <p:grpSpPr>
          <a:xfrm>
            <a:off x="3050101" y="2281003"/>
            <a:ext cx="354311" cy="353394"/>
            <a:chOff x="-48629225" y="3938500"/>
            <a:chExt cx="299300" cy="298525"/>
          </a:xfrm>
        </p:grpSpPr>
        <p:sp>
          <p:nvSpPr>
            <p:cNvPr id="7704" name="Google Shape;7704;p95"/>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95"/>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95"/>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95"/>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8" name="Google Shape;7708;p95"/>
          <p:cNvGrpSpPr/>
          <p:nvPr/>
        </p:nvGrpSpPr>
        <p:grpSpPr>
          <a:xfrm>
            <a:off x="1785504" y="2752344"/>
            <a:ext cx="311458" cy="354341"/>
            <a:chOff x="-46762575" y="3200500"/>
            <a:chExt cx="263100" cy="299325"/>
          </a:xfrm>
        </p:grpSpPr>
        <p:sp>
          <p:nvSpPr>
            <p:cNvPr id="7709" name="Google Shape;7709;p95"/>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95"/>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95"/>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95"/>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95"/>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95"/>
          <p:cNvGrpSpPr/>
          <p:nvPr/>
        </p:nvGrpSpPr>
        <p:grpSpPr>
          <a:xfrm>
            <a:off x="1763589" y="3211066"/>
            <a:ext cx="355288" cy="312375"/>
            <a:chOff x="-46779900" y="3588000"/>
            <a:chExt cx="300125" cy="263875"/>
          </a:xfrm>
        </p:grpSpPr>
        <p:sp>
          <p:nvSpPr>
            <p:cNvPr id="7715" name="Google Shape;7715;p95"/>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95"/>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95"/>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95"/>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9" name="Google Shape;7719;p95"/>
          <p:cNvGrpSpPr/>
          <p:nvPr/>
        </p:nvGrpSpPr>
        <p:grpSpPr>
          <a:xfrm>
            <a:off x="1764062" y="3625988"/>
            <a:ext cx="354341" cy="353394"/>
            <a:chOff x="-46779100" y="3938500"/>
            <a:chExt cx="299325" cy="298525"/>
          </a:xfrm>
        </p:grpSpPr>
        <p:sp>
          <p:nvSpPr>
            <p:cNvPr id="7720" name="Google Shape;7720;p95"/>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95"/>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2" name="Google Shape;7722;p95"/>
          <p:cNvGrpSpPr/>
          <p:nvPr/>
        </p:nvGrpSpPr>
        <p:grpSpPr>
          <a:xfrm>
            <a:off x="3971800" y="2758855"/>
            <a:ext cx="355258" cy="355288"/>
            <a:chOff x="-44924250" y="3206000"/>
            <a:chExt cx="300100" cy="300125"/>
          </a:xfrm>
        </p:grpSpPr>
        <p:sp>
          <p:nvSpPr>
            <p:cNvPr id="7723" name="Google Shape;7723;p95"/>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95"/>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95"/>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95"/>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95"/>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8" name="Google Shape;7728;p95"/>
          <p:cNvGrpSpPr/>
          <p:nvPr/>
        </p:nvGrpSpPr>
        <p:grpSpPr>
          <a:xfrm>
            <a:off x="1286286" y="1386849"/>
            <a:ext cx="355258" cy="355258"/>
            <a:chOff x="-50134375" y="3183175"/>
            <a:chExt cx="300100" cy="300100"/>
          </a:xfrm>
        </p:grpSpPr>
        <p:sp>
          <p:nvSpPr>
            <p:cNvPr id="7729" name="Google Shape;7729;p95"/>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95"/>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95"/>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95"/>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95"/>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95"/>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95"/>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95"/>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95"/>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95"/>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9" name="Google Shape;7739;p95"/>
          <p:cNvGrpSpPr/>
          <p:nvPr/>
        </p:nvGrpSpPr>
        <p:grpSpPr>
          <a:xfrm>
            <a:off x="1286286" y="1822251"/>
            <a:ext cx="355258" cy="355288"/>
            <a:chOff x="-50134375" y="3550975"/>
            <a:chExt cx="300100" cy="300125"/>
          </a:xfrm>
        </p:grpSpPr>
        <p:sp>
          <p:nvSpPr>
            <p:cNvPr id="7740" name="Google Shape;7740;p95"/>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95"/>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2" name="Google Shape;7742;p95"/>
          <p:cNvGrpSpPr/>
          <p:nvPr/>
        </p:nvGrpSpPr>
        <p:grpSpPr>
          <a:xfrm>
            <a:off x="1286286" y="2259783"/>
            <a:ext cx="355258" cy="355051"/>
            <a:chOff x="-50134375" y="3920575"/>
            <a:chExt cx="300100" cy="299925"/>
          </a:xfrm>
        </p:grpSpPr>
        <p:sp>
          <p:nvSpPr>
            <p:cNvPr id="7743" name="Google Shape;7743;p95"/>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95"/>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95"/>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6" name="Google Shape;7746;p95"/>
          <p:cNvGrpSpPr/>
          <p:nvPr/>
        </p:nvGrpSpPr>
        <p:grpSpPr>
          <a:xfrm>
            <a:off x="3497010" y="1407358"/>
            <a:ext cx="357123" cy="355258"/>
            <a:chOff x="-48262200" y="3200500"/>
            <a:chExt cx="301675" cy="300100"/>
          </a:xfrm>
        </p:grpSpPr>
        <p:sp>
          <p:nvSpPr>
            <p:cNvPr id="7747" name="Google Shape;7747;p95"/>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95"/>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95"/>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95"/>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95"/>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95"/>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95"/>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95"/>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95"/>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6" name="Google Shape;7756;p95"/>
          <p:cNvGrpSpPr/>
          <p:nvPr/>
        </p:nvGrpSpPr>
        <p:grpSpPr>
          <a:xfrm>
            <a:off x="3526383" y="1844447"/>
            <a:ext cx="298377" cy="354519"/>
            <a:chOff x="-48233050" y="3569725"/>
            <a:chExt cx="252050" cy="299475"/>
          </a:xfrm>
        </p:grpSpPr>
        <p:sp>
          <p:nvSpPr>
            <p:cNvPr id="7757" name="Google Shape;7757;p95"/>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95"/>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95"/>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0" name="Google Shape;7760;p95"/>
          <p:cNvGrpSpPr/>
          <p:nvPr/>
        </p:nvGrpSpPr>
        <p:grpSpPr>
          <a:xfrm>
            <a:off x="3550148" y="2278191"/>
            <a:ext cx="250847" cy="358070"/>
            <a:chOff x="-48216525" y="3936125"/>
            <a:chExt cx="211900" cy="302475"/>
          </a:xfrm>
        </p:grpSpPr>
        <p:sp>
          <p:nvSpPr>
            <p:cNvPr id="7761" name="Google Shape;7761;p95"/>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95"/>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95"/>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95"/>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95"/>
          <p:cNvGrpSpPr/>
          <p:nvPr/>
        </p:nvGrpSpPr>
        <p:grpSpPr>
          <a:xfrm>
            <a:off x="2205866" y="2753261"/>
            <a:ext cx="355258" cy="355288"/>
            <a:chOff x="-46410500" y="3201275"/>
            <a:chExt cx="300100" cy="300125"/>
          </a:xfrm>
        </p:grpSpPr>
        <p:sp>
          <p:nvSpPr>
            <p:cNvPr id="7766" name="Google Shape;7766;p95"/>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95"/>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95"/>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95"/>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95"/>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771;p95"/>
          <p:cNvGrpSpPr/>
          <p:nvPr/>
        </p:nvGrpSpPr>
        <p:grpSpPr>
          <a:xfrm>
            <a:off x="2205866" y="3188692"/>
            <a:ext cx="355258" cy="356205"/>
            <a:chOff x="-46409700" y="3569100"/>
            <a:chExt cx="300100" cy="300900"/>
          </a:xfrm>
        </p:grpSpPr>
        <p:sp>
          <p:nvSpPr>
            <p:cNvPr id="7772" name="Google Shape;7772;p95"/>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95"/>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95"/>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95"/>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95"/>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7" name="Google Shape;7777;p95"/>
          <p:cNvGrpSpPr/>
          <p:nvPr/>
        </p:nvGrpSpPr>
        <p:grpSpPr>
          <a:xfrm>
            <a:off x="2193747" y="3624124"/>
            <a:ext cx="379497" cy="358070"/>
            <a:chOff x="-46422300" y="3936925"/>
            <a:chExt cx="320575" cy="302475"/>
          </a:xfrm>
        </p:grpSpPr>
        <p:sp>
          <p:nvSpPr>
            <p:cNvPr id="7778" name="Google Shape;7778;p95"/>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95"/>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95"/>
          <p:cNvGrpSpPr/>
          <p:nvPr/>
        </p:nvGrpSpPr>
        <p:grpSpPr>
          <a:xfrm>
            <a:off x="3971326" y="3178452"/>
            <a:ext cx="356205" cy="355258"/>
            <a:chOff x="-44914800" y="3560450"/>
            <a:chExt cx="300900" cy="300100"/>
          </a:xfrm>
        </p:grpSpPr>
        <p:sp>
          <p:nvSpPr>
            <p:cNvPr id="7781" name="Google Shape;7781;p95"/>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95"/>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95"/>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95"/>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95"/>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6" name="Google Shape;7786;p95"/>
          <p:cNvGrpSpPr/>
          <p:nvPr/>
        </p:nvGrpSpPr>
        <p:grpSpPr>
          <a:xfrm>
            <a:off x="1726378" y="1387086"/>
            <a:ext cx="354311" cy="354104"/>
            <a:chOff x="-49764975" y="3183375"/>
            <a:chExt cx="299300" cy="299125"/>
          </a:xfrm>
        </p:grpSpPr>
        <p:sp>
          <p:nvSpPr>
            <p:cNvPr id="7787" name="Google Shape;7787;p95"/>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95"/>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95"/>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95"/>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95"/>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95"/>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95"/>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95"/>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95"/>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6" name="Google Shape;7796;p95"/>
          <p:cNvGrpSpPr/>
          <p:nvPr/>
        </p:nvGrpSpPr>
        <p:grpSpPr>
          <a:xfrm>
            <a:off x="1726378" y="1822547"/>
            <a:ext cx="354311" cy="355909"/>
            <a:chOff x="-49764975" y="3551225"/>
            <a:chExt cx="299300" cy="300650"/>
          </a:xfrm>
        </p:grpSpPr>
        <p:sp>
          <p:nvSpPr>
            <p:cNvPr id="7797" name="Google Shape;7797;p95"/>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95"/>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95"/>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95"/>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95"/>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95"/>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95"/>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95"/>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95"/>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95"/>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95"/>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8" name="Google Shape;7808;p95"/>
          <p:cNvGrpSpPr/>
          <p:nvPr/>
        </p:nvGrpSpPr>
        <p:grpSpPr>
          <a:xfrm>
            <a:off x="1724040" y="2259310"/>
            <a:ext cx="358987" cy="355525"/>
            <a:chOff x="-49766550" y="3920175"/>
            <a:chExt cx="303250" cy="300325"/>
          </a:xfrm>
        </p:grpSpPr>
        <p:sp>
          <p:nvSpPr>
            <p:cNvPr id="7809" name="Google Shape;7809;p95"/>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95"/>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95"/>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95"/>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95"/>
          <p:cNvGrpSpPr/>
          <p:nvPr/>
        </p:nvGrpSpPr>
        <p:grpSpPr>
          <a:xfrm>
            <a:off x="3939571" y="1407358"/>
            <a:ext cx="357123" cy="354341"/>
            <a:chOff x="-47892800" y="3200500"/>
            <a:chExt cx="301675" cy="299325"/>
          </a:xfrm>
        </p:grpSpPr>
        <p:sp>
          <p:nvSpPr>
            <p:cNvPr id="7814" name="Google Shape;7814;p95"/>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95"/>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95"/>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95"/>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95"/>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95"/>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0" name="Google Shape;7820;p95"/>
          <p:cNvGrpSpPr/>
          <p:nvPr/>
        </p:nvGrpSpPr>
        <p:grpSpPr>
          <a:xfrm>
            <a:off x="4003437" y="1843707"/>
            <a:ext cx="229391" cy="355258"/>
            <a:chOff x="-47839250" y="3569100"/>
            <a:chExt cx="193775" cy="300100"/>
          </a:xfrm>
        </p:grpSpPr>
        <p:sp>
          <p:nvSpPr>
            <p:cNvPr id="7821" name="Google Shape;7821;p95"/>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95"/>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95"/>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95"/>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95"/>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95"/>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7" name="Google Shape;7827;p95"/>
          <p:cNvGrpSpPr/>
          <p:nvPr/>
        </p:nvGrpSpPr>
        <p:grpSpPr>
          <a:xfrm>
            <a:off x="3940503" y="2280056"/>
            <a:ext cx="355258" cy="356205"/>
            <a:chOff x="-47892800" y="3937700"/>
            <a:chExt cx="300100" cy="300900"/>
          </a:xfrm>
        </p:grpSpPr>
        <p:sp>
          <p:nvSpPr>
            <p:cNvPr id="7828" name="Google Shape;7828;p95"/>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95"/>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95"/>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95"/>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95"/>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95"/>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95"/>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95"/>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6" name="Google Shape;7836;p95"/>
          <p:cNvGrpSpPr/>
          <p:nvPr/>
        </p:nvGrpSpPr>
        <p:grpSpPr>
          <a:xfrm>
            <a:off x="2645798" y="2773770"/>
            <a:ext cx="355258" cy="311458"/>
            <a:chOff x="-46042675" y="3218600"/>
            <a:chExt cx="300100" cy="263100"/>
          </a:xfrm>
        </p:grpSpPr>
        <p:sp>
          <p:nvSpPr>
            <p:cNvPr id="7837" name="Google Shape;7837;p95"/>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95"/>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95"/>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95"/>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95"/>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95"/>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3" name="Google Shape;7843;p95"/>
          <p:cNvGrpSpPr/>
          <p:nvPr/>
        </p:nvGrpSpPr>
        <p:grpSpPr>
          <a:xfrm>
            <a:off x="2645798" y="3188219"/>
            <a:ext cx="355258" cy="323118"/>
            <a:chOff x="-46042675" y="3568700"/>
            <a:chExt cx="300100" cy="272950"/>
          </a:xfrm>
        </p:grpSpPr>
        <p:sp>
          <p:nvSpPr>
            <p:cNvPr id="7844" name="Google Shape;7844;p95"/>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95"/>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95"/>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95"/>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95"/>
          <p:cNvGrpSpPr/>
          <p:nvPr/>
        </p:nvGrpSpPr>
        <p:grpSpPr>
          <a:xfrm>
            <a:off x="2687749" y="3625189"/>
            <a:ext cx="271357" cy="356057"/>
            <a:chOff x="-46007225" y="3937825"/>
            <a:chExt cx="229225" cy="300775"/>
          </a:xfrm>
        </p:grpSpPr>
        <p:sp>
          <p:nvSpPr>
            <p:cNvPr id="7849" name="Google Shape;7849;p95"/>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95"/>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95"/>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95"/>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95"/>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95"/>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95"/>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95"/>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95"/>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95"/>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9" name="Google Shape;7859;p95"/>
          <p:cNvGrpSpPr/>
          <p:nvPr/>
        </p:nvGrpSpPr>
        <p:grpSpPr>
          <a:xfrm>
            <a:off x="3993241" y="3615275"/>
            <a:ext cx="312375" cy="357596"/>
            <a:chOff x="-44895900" y="3929450"/>
            <a:chExt cx="263875" cy="302075"/>
          </a:xfrm>
        </p:grpSpPr>
        <p:sp>
          <p:nvSpPr>
            <p:cNvPr id="7860" name="Google Shape;7860;p95"/>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95"/>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95"/>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95"/>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95"/>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95"/>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6" name="Google Shape;7866;p95"/>
          <p:cNvGrpSpPr/>
          <p:nvPr/>
        </p:nvGrpSpPr>
        <p:grpSpPr>
          <a:xfrm>
            <a:off x="2167060" y="1398036"/>
            <a:ext cx="356205" cy="332885"/>
            <a:chOff x="-49397175" y="3192625"/>
            <a:chExt cx="300900" cy="281200"/>
          </a:xfrm>
        </p:grpSpPr>
        <p:sp>
          <p:nvSpPr>
            <p:cNvPr id="7867" name="Google Shape;7867;p95"/>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95"/>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95"/>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95"/>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95"/>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95"/>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95"/>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95"/>
          <p:cNvGrpSpPr/>
          <p:nvPr/>
        </p:nvGrpSpPr>
        <p:grpSpPr>
          <a:xfrm>
            <a:off x="2193163" y="1822251"/>
            <a:ext cx="304000" cy="356205"/>
            <a:chOff x="-49375900" y="3550975"/>
            <a:chExt cx="256800" cy="300900"/>
          </a:xfrm>
        </p:grpSpPr>
        <p:sp>
          <p:nvSpPr>
            <p:cNvPr id="7875" name="Google Shape;7875;p95"/>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95"/>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95"/>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95"/>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95"/>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95"/>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95"/>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95"/>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95"/>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95"/>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95"/>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95"/>
          <p:cNvGrpSpPr/>
          <p:nvPr/>
        </p:nvGrpSpPr>
        <p:grpSpPr>
          <a:xfrm>
            <a:off x="2188516" y="2259546"/>
            <a:ext cx="313293" cy="356205"/>
            <a:chOff x="-49378250" y="3920375"/>
            <a:chExt cx="264650" cy="300900"/>
          </a:xfrm>
        </p:grpSpPr>
        <p:sp>
          <p:nvSpPr>
            <p:cNvPr id="7887" name="Google Shape;7887;p95"/>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95"/>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95"/>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95"/>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95"/>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95"/>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95"/>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4" name="Google Shape;7894;p95"/>
          <p:cNvGrpSpPr/>
          <p:nvPr/>
        </p:nvGrpSpPr>
        <p:grpSpPr>
          <a:xfrm>
            <a:off x="907504" y="2752344"/>
            <a:ext cx="312375" cy="357123"/>
            <a:chOff x="-47505300" y="3200500"/>
            <a:chExt cx="263875" cy="301675"/>
          </a:xfrm>
        </p:grpSpPr>
        <p:sp>
          <p:nvSpPr>
            <p:cNvPr id="7895" name="Google Shape;7895;p95"/>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95"/>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95"/>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95"/>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95"/>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95"/>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95"/>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95"/>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95"/>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95"/>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95"/>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95"/>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95"/>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8" name="Google Shape;7908;p95"/>
          <p:cNvGrpSpPr/>
          <p:nvPr/>
        </p:nvGrpSpPr>
        <p:grpSpPr>
          <a:xfrm>
            <a:off x="885604" y="3188692"/>
            <a:ext cx="356176" cy="355051"/>
            <a:chOff x="-47524975" y="3569100"/>
            <a:chExt cx="300875" cy="299925"/>
          </a:xfrm>
        </p:grpSpPr>
        <p:sp>
          <p:nvSpPr>
            <p:cNvPr id="7909" name="Google Shape;7909;p95"/>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95"/>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95"/>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95"/>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95"/>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95"/>
          <p:cNvGrpSpPr/>
          <p:nvPr/>
        </p:nvGrpSpPr>
        <p:grpSpPr>
          <a:xfrm>
            <a:off x="886062" y="3667954"/>
            <a:ext cx="355258" cy="270410"/>
            <a:chOff x="-47523400" y="3973950"/>
            <a:chExt cx="300100" cy="228425"/>
          </a:xfrm>
        </p:grpSpPr>
        <p:sp>
          <p:nvSpPr>
            <p:cNvPr id="7915" name="Google Shape;7915;p95"/>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95"/>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95"/>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95"/>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95"/>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0" name="Google Shape;7920;p95"/>
          <p:cNvGrpSpPr/>
          <p:nvPr/>
        </p:nvGrpSpPr>
        <p:grpSpPr>
          <a:xfrm>
            <a:off x="3091183" y="2750953"/>
            <a:ext cx="354341" cy="357596"/>
            <a:chOff x="-45673275" y="3199325"/>
            <a:chExt cx="299325" cy="302075"/>
          </a:xfrm>
        </p:grpSpPr>
        <p:sp>
          <p:nvSpPr>
            <p:cNvPr id="7921" name="Google Shape;7921;p95"/>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95"/>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95"/>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4" name="Google Shape;7924;p95"/>
          <p:cNvGrpSpPr/>
          <p:nvPr/>
        </p:nvGrpSpPr>
        <p:grpSpPr>
          <a:xfrm>
            <a:off x="3090251" y="3209202"/>
            <a:ext cx="356205" cy="314240"/>
            <a:chOff x="-45674075" y="3586425"/>
            <a:chExt cx="300900" cy="265450"/>
          </a:xfrm>
        </p:grpSpPr>
        <p:sp>
          <p:nvSpPr>
            <p:cNvPr id="7925" name="Google Shape;7925;p95"/>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95"/>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7" name="Google Shape;7927;p95"/>
          <p:cNvGrpSpPr/>
          <p:nvPr/>
        </p:nvGrpSpPr>
        <p:grpSpPr>
          <a:xfrm>
            <a:off x="3091183" y="3625041"/>
            <a:ext cx="354341" cy="356205"/>
            <a:chOff x="-45673275" y="3937700"/>
            <a:chExt cx="299325" cy="300900"/>
          </a:xfrm>
        </p:grpSpPr>
        <p:sp>
          <p:nvSpPr>
            <p:cNvPr id="7928" name="Google Shape;7928;p95"/>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95"/>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95"/>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95"/>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95"/>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95"/>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4" name="Google Shape;7934;p95"/>
          <p:cNvGrpSpPr/>
          <p:nvPr/>
        </p:nvGrpSpPr>
        <p:grpSpPr>
          <a:xfrm>
            <a:off x="2205349" y="4117825"/>
            <a:ext cx="356205" cy="356205"/>
            <a:chOff x="-44512325" y="3176075"/>
            <a:chExt cx="300900" cy="300900"/>
          </a:xfrm>
        </p:grpSpPr>
        <p:sp>
          <p:nvSpPr>
            <p:cNvPr id="7935" name="Google Shape;7935;p95"/>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95"/>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95"/>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8" name="Google Shape;7938;p95"/>
          <p:cNvGrpSpPr/>
          <p:nvPr/>
        </p:nvGrpSpPr>
        <p:grpSpPr>
          <a:xfrm>
            <a:off x="2608689" y="1386849"/>
            <a:ext cx="354341" cy="354341"/>
            <a:chOff x="-49027775" y="3183175"/>
            <a:chExt cx="299325" cy="299325"/>
          </a:xfrm>
        </p:grpSpPr>
        <p:sp>
          <p:nvSpPr>
            <p:cNvPr id="7939" name="Google Shape;7939;p95"/>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95"/>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95"/>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95"/>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3" name="Google Shape;7943;p95"/>
          <p:cNvGrpSpPr/>
          <p:nvPr/>
        </p:nvGrpSpPr>
        <p:grpSpPr>
          <a:xfrm>
            <a:off x="2608230" y="1822251"/>
            <a:ext cx="355258" cy="357152"/>
            <a:chOff x="-49027775" y="3550975"/>
            <a:chExt cx="300100" cy="301700"/>
          </a:xfrm>
        </p:grpSpPr>
        <p:sp>
          <p:nvSpPr>
            <p:cNvPr id="7944" name="Google Shape;7944;p95"/>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95"/>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95"/>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95"/>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95"/>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95"/>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95"/>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95"/>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95"/>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95"/>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4" name="Google Shape;7954;p95"/>
          <p:cNvGrpSpPr/>
          <p:nvPr/>
        </p:nvGrpSpPr>
        <p:grpSpPr>
          <a:xfrm>
            <a:off x="2606306" y="2259310"/>
            <a:ext cx="359106" cy="355525"/>
            <a:chOff x="-49031025" y="3920175"/>
            <a:chExt cx="303350" cy="300325"/>
          </a:xfrm>
        </p:grpSpPr>
        <p:sp>
          <p:nvSpPr>
            <p:cNvPr id="7955" name="Google Shape;7955;p95"/>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95"/>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95"/>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95"/>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95"/>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95"/>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1" name="Google Shape;7961;p95"/>
          <p:cNvGrpSpPr/>
          <p:nvPr/>
        </p:nvGrpSpPr>
        <p:grpSpPr>
          <a:xfrm>
            <a:off x="1322411" y="2752344"/>
            <a:ext cx="356176" cy="354341"/>
            <a:chOff x="-47155575" y="3200500"/>
            <a:chExt cx="300875" cy="299325"/>
          </a:xfrm>
        </p:grpSpPr>
        <p:sp>
          <p:nvSpPr>
            <p:cNvPr id="7962" name="Google Shape;7962;p95"/>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95"/>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95"/>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95"/>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95"/>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95"/>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95"/>
          <p:cNvGrpSpPr/>
          <p:nvPr/>
        </p:nvGrpSpPr>
        <p:grpSpPr>
          <a:xfrm>
            <a:off x="1322870" y="3188692"/>
            <a:ext cx="355258" cy="355258"/>
            <a:chOff x="-47154800" y="3569100"/>
            <a:chExt cx="300100" cy="300100"/>
          </a:xfrm>
        </p:grpSpPr>
        <p:sp>
          <p:nvSpPr>
            <p:cNvPr id="7969" name="Google Shape;7969;p95"/>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95"/>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95"/>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95"/>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95"/>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95"/>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5" name="Google Shape;7975;p95"/>
          <p:cNvGrpSpPr/>
          <p:nvPr/>
        </p:nvGrpSpPr>
        <p:grpSpPr>
          <a:xfrm>
            <a:off x="1323343" y="3626905"/>
            <a:ext cx="354311" cy="353423"/>
            <a:chOff x="-47154000" y="3939275"/>
            <a:chExt cx="299300" cy="298550"/>
          </a:xfrm>
        </p:grpSpPr>
        <p:sp>
          <p:nvSpPr>
            <p:cNvPr id="7976" name="Google Shape;7976;p95"/>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95"/>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95"/>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95"/>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95"/>
          <p:cNvGrpSpPr/>
          <p:nvPr/>
        </p:nvGrpSpPr>
        <p:grpSpPr>
          <a:xfrm>
            <a:off x="3548633" y="2752344"/>
            <a:ext cx="312375" cy="354341"/>
            <a:chOff x="-45286550" y="3200500"/>
            <a:chExt cx="263875" cy="299325"/>
          </a:xfrm>
        </p:grpSpPr>
        <p:sp>
          <p:nvSpPr>
            <p:cNvPr id="7981" name="Google Shape;7981;p95"/>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95"/>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95"/>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95"/>
          <p:cNvGrpSpPr/>
          <p:nvPr/>
        </p:nvGrpSpPr>
        <p:grpSpPr>
          <a:xfrm>
            <a:off x="3548633" y="3189639"/>
            <a:ext cx="312375" cy="354311"/>
            <a:chOff x="-45286550" y="3569900"/>
            <a:chExt cx="263875" cy="299300"/>
          </a:xfrm>
        </p:grpSpPr>
        <p:sp>
          <p:nvSpPr>
            <p:cNvPr id="7985" name="Google Shape;7985;p95"/>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95"/>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95"/>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95"/>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95"/>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95"/>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1" name="Google Shape;7991;p95"/>
          <p:cNvGrpSpPr/>
          <p:nvPr/>
        </p:nvGrpSpPr>
        <p:grpSpPr>
          <a:xfrm>
            <a:off x="3559820" y="3625988"/>
            <a:ext cx="290001" cy="355258"/>
            <a:chOff x="-45277900" y="3938500"/>
            <a:chExt cx="244975" cy="300100"/>
          </a:xfrm>
        </p:grpSpPr>
        <p:sp>
          <p:nvSpPr>
            <p:cNvPr id="7992" name="Google Shape;7992;p95"/>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95"/>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95"/>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95"/>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6" name="Google Shape;7996;p95"/>
          <p:cNvGrpSpPr/>
          <p:nvPr/>
        </p:nvGrpSpPr>
        <p:grpSpPr>
          <a:xfrm>
            <a:off x="2645769" y="4095090"/>
            <a:ext cx="355258" cy="355258"/>
            <a:chOff x="-44502875" y="3576975"/>
            <a:chExt cx="300100" cy="300100"/>
          </a:xfrm>
        </p:grpSpPr>
        <p:sp>
          <p:nvSpPr>
            <p:cNvPr id="7997" name="Google Shape;7997;p95"/>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95"/>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95"/>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95"/>
          <p:cNvGrpSpPr/>
          <p:nvPr/>
        </p:nvGrpSpPr>
        <p:grpSpPr>
          <a:xfrm>
            <a:off x="4858981" y="1820745"/>
            <a:ext cx="356196" cy="354670"/>
            <a:chOff x="-13946200" y="3647075"/>
            <a:chExt cx="353650" cy="352100"/>
          </a:xfrm>
        </p:grpSpPr>
        <p:sp>
          <p:nvSpPr>
            <p:cNvPr id="8001" name="Google Shape;8001;p95"/>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95"/>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95"/>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95"/>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95"/>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95"/>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7" name="Google Shape;8007;p95"/>
          <p:cNvGrpSpPr/>
          <p:nvPr/>
        </p:nvGrpSpPr>
        <p:grpSpPr>
          <a:xfrm>
            <a:off x="6642374" y="1380228"/>
            <a:ext cx="357002" cy="354267"/>
            <a:chOff x="-12163025" y="3214275"/>
            <a:chExt cx="354450" cy="351700"/>
          </a:xfrm>
        </p:grpSpPr>
        <p:sp>
          <p:nvSpPr>
            <p:cNvPr id="8008" name="Google Shape;8008;p95"/>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95"/>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95"/>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1" name="Google Shape;8011;p95"/>
          <p:cNvGrpSpPr/>
          <p:nvPr/>
        </p:nvGrpSpPr>
        <p:grpSpPr>
          <a:xfrm>
            <a:off x="6643154" y="1819965"/>
            <a:ext cx="355441" cy="356232"/>
            <a:chOff x="-12160675" y="3647875"/>
            <a:chExt cx="352900" cy="353650"/>
          </a:xfrm>
        </p:grpSpPr>
        <p:sp>
          <p:nvSpPr>
            <p:cNvPr id="8012" name="Google Shape;8012;p95"/>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95"/>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95"/>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95"/>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95"/>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95"/>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95"/>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9" name="Google Shape;8019;p95"/>
          <p:cNvGrpSpPr/>
          <p:nvPr/>
        </p:nvGrpSpPr>
        <p:grpSpPr>
          <a:xfrm>
            <a:off x="6653870" y="2264421"/>
            <a:ext cx="354635" cy="356232"/>
            <a:chOff x="-12160675" y="4081850"/>
            <a:chExt cx="352100" cy="353650"/>
          </a:xfrm>
        </p:grpSpPr>
        <p:sp>
          <p:nvSpPr>
            <p:cNvPr id="8020" name="Google Shape;8020;p95"/>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95"/>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95"/>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95"/>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95"/>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95"/>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95"/>
          <p:cNvGrpSpPr/>
          <p:nvPr/>
        </p:nvGrpSpPr>
        <p:grpSpPr>
          <a:xfrm>
            <a:off x="4858836" y="2738864"/>
            <a:ext cx="355416" cy="355652"/>
            <a:chOff x="-10391650" y="3180600"/>
            <a:chExt cx="352875" cy="353075"/>
          </a:xfrm>
        </p:grpSpPr>
        <p:sp>
          <p:nvSpPr>
            <p:cNvPr id="8027" name="Google Shape;8027;p95"/>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95"/>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95"/>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95"/>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95"/>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95"/>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3" name="Google Shape;8033;p95"/>
          <p:cNvGrpSpPr/>
          <p:nvPr/>
        </p:nvGrpSpPr>
        <p:grpSpPr>
          <a:xfrm>
            <a:off x="4858835" y="3215662"/>
            <a:ext cx="354635" cy="353890"/>
            <a:chOff x="-10390875" y="3616350"/>
            <a:chExt cx="352100" cy="351325"/>
          </a:xfrm>
        </p:grpSpPr>
        <p:sp>
          <p:nvSpPr>
            <p:cNvPr id="8034" name="Google Shape;8034;p95"/>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95"/>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95"/>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7" name="Google Shape;8037;p95"/>
          <p:cNvGrpSpPr/>
          <p:nvPr/>
        </p:nvGrpSpPr>
        <p:grpSpPr>
          <a:xfrm>
            <a:off x="7525810" y="2740327"/>
            <a:ext cx="312585" cy="354670"/>
            <a:chOff x="-10370400" y="4049550"/>
            <a:chExt cx="310350" cy="352100"/>
          </a:xfrm>
        </p:grpSpPr>
        <p:sp>
          <p:nvSpPr>
            <p:cNvPr id="8038" name="Google Shape;8038;p95"/>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95"/>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95"/>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95"/>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95"/>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3" name="Google Shape;8043;p95"/>
          <p:cNvGrpSpPr/>
          <p:nvPr/>
        </p:nvGrpSpPr>
        <p:grpSpPr>
          <a:xfrm>
            <a:off x="6630066" y="2739268"/>
            <a:ext cx="379236" cy="354847"/>
            <a:chOff x="-8674650" y="3210975"/>
            <a:chExt cx="376525" cy="352275"/>
          </a:xfrm>
        </p:grpSpPr>
        <p:sp>
          <p:nvSpPr>
            <p:cNvPr id="8044" name="Google Shape;8044;p95"/>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95"/>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95"/>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95"/>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95"/>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95"/>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95"/>
          <p:cNvGrpSpPr/>
          <p:nvPr/>
        </p:nvGrpSpPr>
        <p:grpSpPr>
          <a:xfrm>
            <a:off x="5301563" y="1820745"/>
            <a:ext cx="356221" cy="354670"/>
            <a:chOff x="-13512225" y="3647075"/>
            <a:chExt cx="353675" cy="352100"/>
          </a:xfrm>
        </p:grpSpPr>
        <p:sp>
          <p:nvSpPr>
            <p:cNvPr id="8051" name="Google Shape;8051;p95"/>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95"/>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95"/>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95"/>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95"/>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95"/>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95"/>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95"/>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95"/>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95"/>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95"/>
          <p:cNvGrpSpPr/>
          <p:nvPr/>
        </p:nvGrpSpPr>
        <p:grpSpPr>
          <a:xfrm>
            <a:off x="5311876" y="2264811"/>
            <a:ext cx="356221" cy="355451"/>
            <a:chOff x="-13512225" y="4080275"/>
            <a:chExt cx="353675" cy="352875"/>
          </a:xfrm>
        </p:grpSpPr>
        <p:sp>
          <p:nvSpPr>
            <p:cNvPr id="8062" name="Google Shape;8062;p95"/>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95"/>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95"/>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95"/>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95"/>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95"/>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95"/>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95"/>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95"/>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95"/>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95"/>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95"/>
          <p:cNvGrpSpPr/>
          <p:nvPr/>
        </p:nvGrpSpPr>
        <p:grpSpPr>
          <a:xfrm>
            <a:off x="7084956" y="1412172"/>
            <a:ext cx="356196" cy="290379"/>
            <a:chOff x="-11728250" y="3245400"/>
            <a:chExt cx="353650" cy="288275"/>
          </a:xfrm>
        </p:grpSpPr>
        <p:sp>
          <p:nvSpPr>
            <p:cNvPr id="8074" name="Google Shape;8074;p95"/>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95"/>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95"/>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95"/>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95"/>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95"/>
          <p:cNvGrpSpPr/>
          <p:nvPr/>
        </p:nvGrpSpPr>
        <p:grpSpPr>
          <a:xfrm>
            <a:off x="7117464" y="2264811"/>
            <a:ext cx="311804" cy="355451"/>
            <a:chOff x="-11703850" y="4081850"/>
            <a:chExt cx="309575" cy="352875"/>
          </a:xfrm>
        </p:grpSpPr>
        <p:sp>
          <p:nvSpPr>
            <p:cNvPr id="8080" name="Google Shape;8080;p95"/>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95"/>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95"/>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95"/>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95"/>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95"/>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95"/>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95"/>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8" name="Google Shape;8088;p95"/>
          <p:cNvGrpSpPr/>
          <p:nvPr/>
        </p:nvGrpSpPr>
        <p:grpSpPr>
          <a:xfrm>
            <a:off x="5306120" y="2738964"/>
            <a:ext cx="357002" cy="355451"/>
            <a:chOff x="-9958475" y="3180025"/>
            <a:chExt cx="354450" cy="352875"/>
          </a:xfrm>
        </p:grpSpPr>
        <p:sp>
          <p:nvSpPr>
            <p:cNvPr id="8089" name="Google Shape;8089;p95"/>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95"/>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95"/>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95"/>
          <p:cNvGrpSpPr/>
          <p:nvPr/>
        </p:nvGrpSpPr>
        <p:grpSpPr>
          <a:xfrm>
            <a:off x="5315247" y="3214945"/>
            <a:ext cx="337966" cy="355325"/>
            <a:chOff x="-9949025" y="3615575"/>
            <a:chExt cx="335550" cy="352750"/>
          </a:xfrm>
        </p:grpSpPr>
        <p:sp>
          <p:nvSpPr>
            <p:cNvPr id="8093" name="Google Shape;8093;p95"/>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95"/>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95"/>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6" name="Google Shape;8096;p95"/>
          <p:cNvGrpSpPr/>
          <p:nvPr/>
        </p:nvGrpSpPr>
        <p:grpSpPr>
          <a:xfrm>
            <a:off x="7950093" y="2738451"/>
            <a:ext cx="360175" cy="358423"/>
            <a:chOff x="-9961625" y="4048175"/>
            <a:chExt cx="357600" cy="355825"/>
          </a:xfrm>
        </p:grpSpPr>
        <p:sp>
          <p:nvSpPr>
            <p:cNvPr id="8097" name="Google Shape;8097;p95"/>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95"/>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95"/>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95"/>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95"/>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95"/>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95"/>
          <p:cNvGrpSpPr/>
          <p:nvPr/>
        </p:nvGrpSpPr>
        <p:grpSpPr>
          <a:xfrm>
            <a:off x="6636814" y="3213963"/>
            <a:ext cx="364959" cy="357289"/>
            <a:chOff x="-8680950" y="3624225"/>
            <a:chExt cx="362350" cy="354700"/>
          </a:xfrm>
        </p:grpSpPr>
        <p:sp>
          <p:nvSpPr>
            <p:cNvPr id="8104" name="Google Shape;8104;p95"/>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95"/>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95"/>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95"/>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95"/>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95"/>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0" name="Google Shape;8110;p95"/>
          <p:cNvGrpSpPr/>
          <p:nvPr/>
        </p:nvGrpSpPr>
        <p:grpSpPr>
          <a:xfrm>
            <a:off x="5773058" y="1379624"/>
            <a:ext cx="313365" cy="355476"/>
            <a:chOff x="-13056975" y="3212300"/>
            <a:chExt cx="311125" cy="352900"/>
          </a:xfrm>
        </p:grpSpPr>
        <p:sp>
          <p:nvSpPr>
            <p:cNvPr id="8111" name="Google Shape;8111;p95"/>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95"/>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95"/>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95"/>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5" name="Google Shape;8115;p95"/>
          <p:cNvGrpSpPr/>
          <p:nvPr/>
        </p:nvGrpSpPr>
        <p:grpSpPr>
          <a:xfrm>
            <a:off x="5750446" y="1820418"/>
            <a:ext cx="358588" cy="355325"/>
            <a:chOff x="-13077450" y="3647075"/>
            <a:chExt cx="356025" cy="352750"/>
          </a:xfrm>
        </p:grpSpPr>
        <p:sp>
          <p:nvSpPr>
            <p:cNvPr id="8116" name="Google Shape;8116;p95"/>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95"/>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95"/>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9" name="Google Shape;8119;p95"/>
          <p:cNvGrpSpPr/>
          <p:nvPr/>
        </p:nvGrpSpPr>
        <p:grpSpPr>
          <a:xfrm>
            <a:off x="5761552" y="2264018"/>
            <a:ext cx="357002" cy="357037"/>
            <a:chOff x="-13079025" y="4079475"/>
            <a:chExt cx="354450" cy="354450"/>
          </a:xfrm>
        </p:grpSpPr>
        <p:sp>
          <p:nvSpPr>
            <p:cNvPr id="8120" name="Google Shape;8120;p95"/>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95"/>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95"/>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95"/>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4" name="Google Shape;8124;p95"/>
          <p:cNvGrpSpPr/>
          <p:nvPr/>
        </p:nvGrpSpPr>
        <p:grpSpPr>
          <a:xfrm>
            <a:off x="7534619" y="1380027"/>
            <a:ext cx="356221" cy="354670"/>
            <a:chOff x="-11292700" y="3213875"/>
            <a:chExt cx="353675" cy="352100"/>
          </a:xfrm>
        </p:grpSpPr>
        <p:sp>
          <p:nvSpPr>
            <p:cNvPr id="8125" name="Google Shape;8125;p95"/>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95"/>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95"/>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95"/>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95"/>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95"/>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95"/>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2" name="Google Shape;8132;p95"/>
          <p:cNvGrpSpPr/>
          <p:nvPr/>
        </p:nvGrpSpPr>
        <p:grpSpPr>
          <a:xfrm>
            <a:off x="7528677" y="1819965"/>
            <a:ext cx="368106" cy="356232"/>
            <a:chOff x="-11299000" y="3647875"/>
            <a:chExt cx="365475" cy="353650"/>
          </a:xfrm>
        </p:grpSpPr>
        <p:sp>
          <p:nvSpPr>
            <p:cNvPr id="8133" name="Google Shape;8133;p95"/>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95"/>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95"/>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95"/>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95"/>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95"/>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95"/>
          <p:cNvGrpSpPr/>
          <p:nvPr/>
        </p:nvGrpSpPr>
        <p:grpSpPr>
          <a:xfrm>
            <a:off x="7544139" y="2275916"/>
            <a:ext cx="357808" cy="333240"/>
            <a:chOff x="-11295075" y="4092875"/>
            <a:chExt cx="355250" cy="330825"/>
          </a:xfrm>
        </p:grpSpPr>
        <p:sp>
          <p:nvSpPr>
            <p:cNvPr id="8140" name="Google Shape;8140;p95"/>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95"/>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95"/>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95"/>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95"/>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95"/>
          <p:cNvGrpSpPr/>
          <p:nvPr/>
        </p:nvGrpSpPr>
        <p:grpSpPr>
          <a:xfrm>
            <a:off x="5769739" y="2738964"/>
            <a:ext cx="312585" cy="355451"/>
            <a:chOff x="-9500075" y="3180800"/>
            <a:chExt cx="310350" cy="352875"/>
          </a:xfrm>
        </p:grpSpPr>
        <p:sp>
          <p:nvSpPr>
            <p:cNvPr id="8146" name="Google Shape;8146;p95"/>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95"/>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95"/>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95"/>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95"/>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95"/>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95"/>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95"/>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95"/>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5" name="Google Shape;8155;p95"/>
          <p:cNvGrpSpPr/>
          <p:nvPr/>
        </p:nvGrpSpPr>
        <p:grpSpPr>
          <a:xfrm>
            <a:off x="5747530" y="3214479"/>
            <a:ext cx="356221" cy="356257"/>
            <a:chOff x="-9523700" y="3614000"/>
            <a:chExt cx="353675" cy="353675"/>
          </a:xfrm>
        </p:grpSpPr>
        <p:sp>
          <p:nvSpPr>
            <p:cNvPr id="8156" name="Google Shape;8156;p95"/>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95"/>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95"/>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95"/>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95"/>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95"/>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95"/>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95"/>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95"/>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95"/>
          <p:cNvGrpSpPr/>
          <p:nvPr/>
        </p:nvGrpSpPr>
        <p:grpSpPr>
          <a:xfrm>
            <a:off x="7532481" y="3237121"/>
            <a:ext cx="356221" cy="354670"/>
            <a:chOff x="-9523700" y="4049550"/>
            <a:chExt cx="353675" cy="352100"/>
          </a:xfrm>
        </p:grpSpPr>
        <p:sp>
          <p:nvSpPr>
            <p:cNvPr id="8166" name="Google Shape;8166;p95"/>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95"/>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95"/>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95"/>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95"/>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95"/>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95"/>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3" name="Google Shape;8173;p95"/>
          <p:cNvGrpSpPr/>
          <p:nvPr/>
        </p:nvGrpSpPr>
        <p:grpSpPr>
          <a:xfrm>
            <a:off x="7088596" y="3237094"/>
            <a:ext cx="357002" cy="311029"/>
            <a:chOff x="-8209150" y="3659675"/>
            <a:chExt cx="354450" cy="308775"/>
          </a:xfrm>
        </p:grpSpPr>
        <p:sp>
          <p:nvSpPr>
            <p:cNvPr id="8174" name="Google Shape;8174;p95"/>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95"/>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95"/>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95"/>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95"/>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95"/>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0" name="Google Shape;8180;p95"/>
          <p:cNvGrpSpPr/>
          <p:nvPr/>
        </p:nvGrpSpPr>
        <p:grpSpPr>
          <a:xfrm>
            <a:off x="6202157" y="2266007"/>
            <a:ext cx="356221" cy="353059"/>
            <a:chOff x="-12643475" y="4081850"/>
            <a:chExt cx="353675" cy="350500"/>
          </a:xfrm>
        </p:grpSpPr>
        <p:sp>
          <p:nvSpPr>
            <p:cNvPr id="8181" name="Google Shape;8181;p95"/>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95"/>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95"/>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95"/>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85" name="Google Shape;8185;p95"/>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86" name="Google Shape;8186;p95"/>
          <p:cNvGrpSpPr/>
          <p:nvPr/>
        </p:nvGrpSpPr>
        <p:grpSpPr>
          <a:xfrm>
            <a:off x="7984757" y="2275916"/>
            <a:ext cx="356221" cy="333240"/>
            <a:chOff x="-10858725" y="4092875"/>
            <a:chExt cx="353675" cy="330825"/>
          </a:xfrm>
        </p:grpSpPr>
        <p:sp>
          <p:nvSpPr>
            <p:cNvPr id="8187" name="Google Shape;8187;p95"/>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95"/>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95"/>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95"/>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95"/>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95"/>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3" name="Google Shape;8193;p95"/>
          <p:cNvGrpSpPr/>
          <p:nvPr/>
        </p:nvGrpSpPr>
        <p:grpSpPr>
          <a:xfrm>
            <a:off x="6243280" y="3214882"/>
            <a:ext cx="252278" cy="355451"/>
            <a:chOff x="-9039300" y="3614000"/>
            <a:chExt cx="250475" cy="352875"/>
          </a:xfrm>
        </p:grpSpPr>
        <p:sp>
          <p:nvSpPr>
            <p:cNvPr id="8194" name="Google Shape;8194;p95"/>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95"/>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95"/>
          <p:cNvGrpSpPr/>
          <p:nvPr/>
        </p:nvGrpSpPr>
        <p:grpSpPr>
          <a:xfrm>
            <a:off x="7975246" y="3237121"/>
            <a:ext cx="354635" cy="354670"/>
            <a:chOff x="-9088150" y="4049550"/>
            <a:chExt cx="352100" cy="352100"/>
          </a:xfrm>
        </p:grpSpPr>
        <p:sp>
          <p:nvSpPr>
            <p:cNvPr id="8197" name="Google Shape;8197;p95"/>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95"/>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95"/>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95"/>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95"/>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95"/>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3" name="Google Shape;8203;p95"/>
          <p:cNvGrpSpPr/>
          <p:nvPr/>
        </p:nvGrpSpPr>
        <p:grpSpPr>
          <a:xfrm>
            <a:off x="7109610" y="2739354"/>
            <a:ext cx="315757" cy="354670"/>
            <a:chOff x="-8191825" y="3174500"/>
            <a:chExt cx="313500" cy="352100"/>
          </a:xfrm>
        </p:grpSpPr>
        <p:sp>
          <p:nvSpPr>
            <p:cNvPr id="8204" name="Google Shape;8204;p95"/>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95"/>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95"/>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7" name="Google Shape;8207;p95"/>
          <p:cNvGrpSpPr/>
          <p:nvPr/>
        </p:nvGrpSpPr>
        <p:grpSpPr>
          <a:xfrm>
            <a:off x="4858968" y="1379875"/>
            <a:ext cx="356221" cy="354973"/>
            <a:chOff x="-13947000" y="3212800"/>
            <a:chExt cx="353675" cy="352400"/>
          </a:xfrm>
        </p:grpSpPr>
        <p:sp>
          <p:nvSpPr>
            <p:cNvPr id="8208" name="Google Shape;8208;p95"/>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95"/>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0" name="Google Shape;8210;p95"/>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1" name="Google Shape;8211;p95"/>
          <p:cNvGrpSpPr/>
          <p:nvPr/>
        </p:nvGrpSpPr>
        <p:grpSpPr>
          <a:xfrm>
            <a:off x="5301563" y="1379233"/>
            <a:ext cx="356221" cy="356257"/>
            <a:chOff x="-13512225" y="3211525"/>
            <a:chExt cx="353675" cy="353675"/>
          </a:xfrm>
        </p:grpSpPr>
        <p:sp>
          <p:nvSpPr>
            <p:cNvPr id="8212" name="Google Shape;8212;p95"/>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95"/>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95"/>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95"/>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95"/>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7" name="Google Shape;8217;p95"/>
          <p:cNvGrpSpPr/>
          <p:nvPr/>
        </p:nvGrpSpPr>
        <p:grpSpPr>
          <a:xfrm>
            <a:off x="6191845" y="1379624"/>
            <a:ext cx="356221" cy="355476"/>
            <a:chOff x="-12643475" y="3212300"/>
            <a:chExt cx="353675" cy="352900"/>
          </a:xfrm>
        </p:grpSpPr>
        <p:sp>
          <p:nvSpPr>
            <p:cNvPr id="8218" name="Google Shape;8218;p95"/>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95"/>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95"/>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95"/>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95"/>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95"/>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95"/>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95"/>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95"/>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7" name="Google Shape;8227;p95"/>
          <p:cNvGrpSpPr/>
          <p:nvPr/>
        </p:nvGrpSpPr>
        <p:grpSpPr>
          <a:xfrm>
            <a:off x="6191845" y="1831398"/>
            <a:ext cx="356221" cy="333366"/>
            <a:chOff x="-12643475" y="3657325"/>
            <a:chExt cx="353675" cy="330950"/>
          </a:xfrm>
        </p:grpSpPr>
        <p:sp>
          <p:nvSpPr>
            <p:cNvPr id="8228" name="Google Shape;8228;p95"/>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95"/>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95"/>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95"/>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95"/>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95"/>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4" name="Google Shape;8234;p95"/>
          <p:cNvGrpSpPr/>
          <p:nvPr/>
        </p:nvGrpSpPr>
        <p:grpSpPr>
          <a:xfrm>
            <a:off x="7974847" y="1380027"/>
            <a:ext cx="355416" cy="354670"/>
            <a:chOff x="-10857925" y="3213875"/>
            <a:chExt cx="352875" cy="352100"/>
          </a:xfrm>
        </p:grpSpPr>
        <p:sp>
          <p:nvSpPr>
            <p:cNvPr id="8235" name="Google Shape;8235;p95"/>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95"/>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95"/>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95"/>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95"/>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95"/>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95"/>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95"/>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95"/>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95"/>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5" name="Google Shape;8245;p95"/>
          <p:cNvGrpSpPr/>
          <p:nvPr/>
        </p:nvGrpSpPr>
        <p:grpSpPr>
          <a:xfrm>
            <a:off x="6191762" y="2739455"/>
            <a:ext cx="356096" cy="354469"/>
            <a:chOff x="-9089725" y="3180200"/>
            <a:chExt cx="353550" cy="351900"/>
          </a:xfrm>
        </p:grpSpPr>
        <p:sp>
          <p:nvSpPr>
            <p:cNvPr id="8246" name="Google Shape;8246;p95"/>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95"/>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8" name="Google Shape;8248;p95"/>
          <p:cNvGrpSpPr/>
          <p:nvPr/>
        </p:nvGrpSpPr>
        <p:grpSpPr>
          <a:xfrm>
            <a:off x="7083760" y="1819260"/>
            <a:ext cx="358588" cy="357642"/>
            <a:chOff x="7083760" y="1971660"/>
            <a:chExt cx="358588" cy="357642"/>
          </a:xfrm>
        </p:grpSpPr>
        <p:sp>
          <p:nvSpPr>
            <p:cNvPr id="8249" name="Google Shape;8249;p95"/>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95"/>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95"/>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95"/>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95"/>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95"/>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95"/>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95"/>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95"/>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95"/>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95"/>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95"/>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1" name="Google Shape;8261;p95"/>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262" name="Google Shape;8262;p95"/>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266"/>
        <p:cNvGrpSpPr/>
        <p:nvPr/>
      </p:nvGrpSpPr>
      <p:grpSpPr>
        <a:xfrm>
          <a:off x="0" y="0"/>
          <a:ext cx="0" cy="0"/>
          <a:chOff x="0" y="0"/>
          <a:chExt cx="0" cy="0"/>
        </a:xfrm>
      </p:grpSpPr>
      <p:sp>
        <p:nvSpPr>
          <p:cNvPr id="8267" name="Google Shape;8267;p96"/>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8" name="Google Shape;8268;p96"/>
          <p:cNvGrpSpPr/>
          <p:nvPr/>
        </p:nvGrpSpPr>
        <p:grpSpPr>
          <a:xfrm>
            <a:off x="748855" y="2243507"/>
            <a:ext cx="452798" cy="449473"/>
            <a:chOff x="-21322300" y="3693325"/>
            <a:chExt cx="306400" cy="304150"/>
          </a:xfrm>
        </p:grpSpPr>
        <p:sp>
          <p:nvSpPr>
            <p:cNvPr id="8269" name="Google Shape;8269;p96"/>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96"/>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96"/>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96"/>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96"/>
          <p:cNvGrpSpPr/>
          <p:nvPr/>
        </p:nvGrpSpPr>
        <p:grpSpPr>
          <a:xfrm>
            <a:off x="748263" y="2810244"/>
            <a:ext cx="453980" cy="422540"/>
            <a:chOff x="-21322300" y="4077125"/>
            <a:chExt cx="307200" cy="285925"/>
          </a:xfrm>
        </p:grpSpPr>
        <p:sp>
          <p:nvSpPr>
            <p:cNvPr id="8274" name="Google Shape;8274;p96"/>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96"/>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96"/>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96"/>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96"/>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96"/>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96"/>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96"/>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96"/>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96"/>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96"/>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96"/>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96"/>
          <p:cNvGrpSpPr/>
          <p:nvPr/>
        </p:nvGrpSpPr>
        <p:grpSpPr>
          <a:xfrm>
            <a:off x="3525440" y="1689128"/>
            <a:ext cx="451653" cy="450212"/>
            <a:chOff x="-19394200" y="3333800"/>
            <a:chExt cx="305625" cy="304650"/>
          </a:xfrm>
        </p:grpSpPr>
        <p:sp>
          <p:nvSpPr>
            <p:cNvPr id="8287" name="Google Shape;8287;p96"/>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96"/>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96"/>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96"/>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96"/>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96"/>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96"/>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96"/>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96"/>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96"/>
          <p:cNvGrpSpPr/>
          <p:nvPr/>
        </p:nvGrpSpPr>
        <p:grpSpPr>
          <a:xfrm>
            <a:off x="3524276" y="2243580"/>
            <a:ext cx="453980" cy="449325"/>
            <a:chOff x="-19396575" y="3708500"/>
            <a:chExt cx="307200" cy="304050"/>
          </a:xfrm>
        </p:grpSpPr>
        <p:sp>
          <p:nvSpPr>
            <p:cNvPr id="8297" name="Google Shape;8297;p96"/>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96"/>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96"/>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96"/>
          <p:cNvGrpSpPr/>
          <p:nvPr/>
        </p:nvGrpSpPr>
        <p:grpSpPr>
          <a:xfrm>
            <a:off x="3518457" y="2796461"/>
            <a:ext cx="465618" cy="450101"/>
            <a:chOff x="-19394200" y="4084200"/>
            <a:chExt cx="315075" cy="304575"/>
          </a:xfrm>
        </p:grpSpPr>
        <p:sp>
          <p:nvSpPr>
            <p:cNvPr id="8301" name="Google Shape;8301;p96"/>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96"/>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96"/>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96"/>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96"/>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96"/>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7" name="Google Shape;8307;p96"/>
          <p:cNvGrpSpPr/>
          <p:nvPr/>
        </p:nvGrpSpPr>
        <p:grpSpPr>
          <a:xfrm>
            <a:off x="6324167" y="1689001"/>
            <a:ext cx="400447" cy="450470"/>
            <a:chOff x="-17526750" y="3309200"/>
            <a:chExt cx="270975" cy="304825"/>
          </a:xfrm>
        </p:grpSpPr>
        <p:sp>
          <p:nvSpPr>
            <p:cNvPr id="8308" name="Google Shape;8308;p96"/>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96"/>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96"/>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96"/>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96"/>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3" name="Google Shape;8313;p96"/>
          <p:cNvGrpSpPr/>
          <p:nvPr/>
        </p:nvGrpSpPr>
        <p:grpSpPr>
          <a:xfrm>
            <a:off x="6300319" y="2244173"/>
            <a:ext cx="448143" cy="448143"/>
            <a:chOff x="-17542500" y="3684100"/>
            <a:chExt cx="303250" cy="303250"/>
          </a:xfrm>
        </p:grpSpPr>
        <p:sp>
          <p:nvSpPr>
            <p:cNvPr id="8314" name="Google Shape;8314;p96"/>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96"/>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96"/>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96"/>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96"/>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96"/>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96"/>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1" name="Google Shape;8321;p96"/>
          <p:cNvGrpSpPr/>
          <p:nvPr/>
        </p:nvGrpSpPr>
        <p:grpSpPr>
          <a:xfrm>
            <a:off x="6299728" y="2810817"/>
            <a:ext cx="449325" cy="421395"/>
            <a:chOff x="-17542500" y="4068450"/>
            <a:chExt cx="304050" cy="285150"/>
          </a:xfrm>
        </p:grpSpPr>
        <p:sp>
          <p:nvSpPr>
            <p:cNvPr id="8322" name="Google Shape;8322;p96"/>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96"/>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96"/>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96"/>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96"/>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96"/>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8" name="Google Shape;8328;p96"/>
          <p:cNvGrpSpPr/>
          <p:nvPr/>
        </p:nvGrpSpPr>
        <p:grpSpPr>
          <a:xfrm>
            <a:off x="3530150" y="3342211"/>
            <a:ext cx="343404" cy="449325"/>
            <a:chOff x="-15652200" y="3335975"/>
            <a:chExt cx="232375" cy="304050"/>
          </a:xfrm>
        </p:grpSpPr>
        <p:sp>
          <p:nvSpPr>
            <p:cNvPr id="8329" name="Google Shape;8329;p96"/>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96"/>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96"/>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96"/>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96"/>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96"/>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96"/>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96"/>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96"/>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96"/>
          <p:cNvGrpSpPr/>
          <p:nvPr/>
        </p:nvGrpSpPr>
        <p:grpSpPr>
          <a:xfrm>
            <a:off x="1303491" y="1689573"/>
            <a:ext cx="450470" cy="449325"/>
            <a:chOff x="-20946600" y="3317850"/>
            <a:chExt cx="304825" cy="304050"/>
          </a:xfrm>
        </p:grpSpPr>
        <p:sp>
          <p:nvSpPr>
            <p:cNvPr id="8339" name="Google Shape;8339;p96"/>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96"/>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96"/>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2" name="Google Shape;8342;p96"/>
          <p:cNvGrpSpPr/>
          <p:nvPr/>
        </p:nvGrpSpPr>
        <p:grpSpPr>
          <a:xfrm>
            <a:off x="1304064" y="2243729"/>
            <a:ext cx="449325" cy="449030"/>
            <a:chOff x="-20945825" y="3692175"/>
            <a:chExt cx="304050" cy="303850"/>
          </a:xfrm>
        </p:grpSpPr>
        <p:sp>
          <p:nvSpPr>
            <p:cNvPr id="8343" name="Google Shape;8343;p96"/>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96"/>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96"/>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96"/>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7" name="Google Shape;8347;p96"/>
          <p:cNvGrpSpPr/>
          <p:nvPr/>
        </p:nvGrpSpPr>
        <p:grpSpPr>
          <a:xfrm>
            <a:off x="1329667" y="2797442"/>
            <a:ext cx="398119" cy="448143"/>
            <a:chOff x="-20930075" y="4066100"/>
            <a:chExt cx="269400" cy="303250"/>
          </a:xfrm>
        </p:grpSpPr>
        <p:sp>
          <p:nvSpPr>
            <p:cNvPr id="8348" name="Google Shape;8348;p96"/>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96"/>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0" name="Google Shape;8350;p96"/>
          <p:cNvGrpSpPr/>
          <p:nvPr/>
        </p:nvGrpSpPr>
        <p:grpSpPr>
          <a:xfrm>
            <a:off x="4110888" y="1689848"/>
            <a:ext cx="372516" cy="448771"/>
            <a:chOff x="-18994100" y="3334775"/>
            <a:chExt cx="252075" cy="303675"/>
          </a:xfrm>
        </p:grpSpPr>
        <p:sp>
          <p:nvSpPr>
            <p:cNvPr id="8351" name="Google Shape;8351;p96"/>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96"/>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96"/>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96"/>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5" name="Google Shape;8355;p96"/>
          <p:cNvGrpSpPr/>
          <p:nvPr/>
        </p:nvGrpSpPr>
        <p:grpSpPr>
          <a:xfrm>
            <a:off x="4125445" y="2244743"/>
            <a:ext cx="343404" cy="446998"/>
            <a:chOff x="-18983850" y="3710075"/>
            <a:chExt cx="232375" cy="302475"/>
          </a:xfrm>
        </p:grpSpPr>
        <p:sp>
          <p:nvSpPr>
            <p:cNvPr id="8356" name="Google Shape;8356;p96"/>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96"/>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96"/>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96"/>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0" name="Google Shape;8360;p96"/>
          <p:cNvGrpSpPr/>
          <p:nvPr/>
        </p:nvGrpSpPr>
        <p:grpSpPr>
          <a:xfrm>
            <a:off x="4071911" y="2797422"/>
            <a:ext cx="450470" cy="448180"/>
            <a:chOff x="-19020075" y="4084200"/>
            <a:chExt cx="304825" cy="303275"/>
          </a:xfrm>
        </p:grpSpPr>
        <p:sp>
          <p:nvSpPr>
            <p:cNvPr id="8361" name="Google Shape;8361;p96"/>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96"/>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96"/>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96"/>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96"/>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96"/>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96"/>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96"/>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96"/>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0" name="Google Shape;8370;p96"/>
          <p:cNvGrpSpPr/>
          <p:nvPr/>
        </p:nvGrpSpPr>
        <p:grpSpPr>
          <a:xfrm>
            <a:off x="6889176" y="1689001"/>
            <a:ext cx="396937" cy="450470"/>
            <a:chOff x="-17149475" y="3309200"/>
            <a:chExt cx="268600" cy="304825"/>
          </a:xfrm>
        </p:grpSpPr>
        <p:sp>
          <p:nvSpPr>
            <p:cNvPr id="8371" name="Google Shape;8371;p96"/>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96"/>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3" name="Google Shape;8373;p96"/>
          <p:cNvGrpSpPr/>
          <p:nvPr/>
        </p:nvGrpSpPr>
        <p:grpSpPr>
          <a:xfrm>
            <a:off x="6862982" y="2258120"/>
            <a:ext cx="449325" cy="420249"/>
            <a:chOff x="-17168375" y="3692750"/>
            <a:chExt cx="304050" cy="284375"/>
          </a:xfrm>
        </p:grpSpPr>
        <p:sp>
          <p:nvSpPr>
            <p:cNvPr id="8374" name="Google Shape;8374;p96"/>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96"/>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96"/>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96"/>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96"/>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96"/>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96"/>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1" name="Google Shape;8381;p96"/>
          <p:cNvGrpSpPr/>
          <p:nvPr/>
        </p:nvGrpSpPr>
        <p:grpSpPr>
          <a:xfrm>
            <a:off x="6859491" y="2796852"/>
            <a:ext cx="456308" cy="449325"/>
            <a:chOff x="-17170750" y="4058800"/>
            <a:chExt cx="308775" cy="304050"/>
          </a:xfrm>
        </p:grpSpPr>
        <p:sp>
          <p:nvSpPr>
            <p:cNvPr id="8382" name="Google Shape;8382;p96"/>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96"/>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96"/>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96"/>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96"/>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96"/>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96"/>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96"/>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96"/>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96"/>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96"/>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96"/>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96"/>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96"/>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96"/>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96"/>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96"/>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9" name="Google Shape;8399;p96"/>
          <p:cNvGrpSpPr/>
          <p:nvPr/>
        </p:nvGrpSpPr>
        <p:grpSpPr>
          <a:xfrm>
            <a:off x="5721388" y="3343358"/>
            <a:ext cx="450470" cy="446998"/>
            <a:chOff x="-15688425" y="3707725"/>
            <a:chExt cx="304825" cy="302475"/>
          </a:xfrm>
        </p:grpSpPr>
        <p:sp>
          <p:nvSpPr>
            <p:cNvPr id="8400" name="Google Shape;8400;p96"/>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96"/>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96"/>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96"/>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96"/>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96"/>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6" name="Google Shape;8406;p96"/>
          <p:cNvGrpSpPr/>
          <p:nvPr/>
        </p:nvGrpSpPr>
        <p:grpSpPr>
          <a:xfrm>
            <a:off x="1865544" y="1690441"/>
            <a:ext cx="451653" cy="447589"/>
            <a:chOff x="-20572500" y="3319025"/>
            <a:chExt cx="305625" cy="302875"/>
          </a:xfrm>
        </p:grpSpPr>
        <p:sp>
          <p:nvSpPr>
            <p:cNvPr id="8407" name="Google Shape;8407;p96"/>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96"/>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9" name="Google Shape;8409;p96"/>
          <p:cNvGrpSpPr/>
          <p:nvPr/>
        </p:nvGrpSpPr>
        <p:grpSpPr>
          <a:xfrm>
            <a:off x="1866708" y="2305410"/>
            <a:ext cx="449325" cy="325670"/>
            <a:chOff x="-20571700" y="3722875"/>
            <a:chExt cx="304050" cy="220375"/>
          </a:xfrm>
        </p:grpSpPr>
        <p:sp>
          <p:nvSpPr>
            <p:cNvPr id="8410" name="Google Shape;8410;p96"/>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96"/>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96"/>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96"/>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96"/>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96"/>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96"/>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7" name="Google Shape;8417;p96"/>
          <p:cNvGrpSpPr/>
          <p:nvPr/>
        </p:nvGrpSpPr>
        <p:grpSpPr>
          <a:xfrm>
            <a:off x="1866135" y="2796278"/>
            <a:ext cx="450470" cy="450470"/>
            <a:chOff x="-20571700" y="4066875"/>
            <a:chExt cx="304825" cy="304825"/>
          </a:xfrm>
        </p:grpSpPr>
        <p:sp>
          <p:nvSpPr>
            <p:cNvPr id="8418" name="Google Shape;8418;p96"/>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96"/>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96"/>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96"/>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96"/>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96"/>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4" name="Google Shape;8424;p96"/>
          <p:cNvGrpSpPr/>
          <p:nvPr/>
        </p:nvGrpSpPr>
        <p:grpSpPr>
          <a:xfrm>
            <a:off x="4632837" y="1688259"/>
            <a:ext cx="453980" cy="451948"/>
            <a:chOff x="-18645175" y="3334200"/>
            <a:chExt cx="307200" cy="305825"/>
          </a:xfrm>
        </p:grpSpPr>
        <p:sp>
          <p:nvSpPr>
            <p:cNvPr id="8425" name="Google Shape;8425;p96"/>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96"/>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96"/>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96"/>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96"/>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0" name="Google Shape;8430;p96"/>
          <p:cNvGrpSpPr/>
          <p:nvPr/>
        </p:nvGrpSpPr>
        <p:grpSpPr>
          <a:xfrm>
            <a:off x="4633429" y="2242989"/>
            <a:ext cx="452798" cy="450507"/>
            <a:chOff x="-18645175" y="3708500"/>
            <a:chExt cx="306400" cy="304850"/>
          </a:xfrm>
        </p:grpSpPr>
        <p:sp>
          <p:nvSpPr>
            <p:cNvPr id="8431" name="Google Shape;8431;p96"/>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96"/>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96"/>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96"/>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96"/>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96"/>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96"/>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96"/>
          <p:cNvGrpSpPr/>
          <p:nvPr/>
        </p:nvGrpSpPr>
        <p:grpSpPr>
          <a:xfrm>
            <a:off x="4631101" y="2795630"/>
            <a:ext cx="457453" cy="451763"/>
            <a:chOff x="-18647525" y="4082625"/>
            <a:chExt cx="309550" cy="305700"/>
          </a:xfrm>
        </p:grpSpPr>
        <p:sp>
          <p:nvSpPr>
            <p:cNvPr id="8439" name="Google Shape;8439;p96"/>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96"/>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96"/>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96"/>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3" name="Google Shape;8443;p96"/>
          <p:cNvGrpSpPr/>
          <p:nvPr/>
        </p:nvGrpSpPr>
        <p:grpSpPr>
          <a:xfrm>
            <a:off x="7441485" y="1689592"/>
            <a:ext cx="395755" cy="449288"/>
            <a:chOff x="-16775350" y="3309200"/>
            <a:chExt cx="267800" cy="304025"/>
          </a:xfrm>
        </p:grpSpPr>
        <p:sp>
          <p:nvSpPr>
            <p:cNvPr id="8444" name="Google Shape;8444;p96"/>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96"/>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96"/>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7" name="Google Shape;8447;p96"/>
          <p:cNvGrpSpPr/>
          <p:nvPr/>
        </p:nvGrpSpPr>
        <p:grpSpPr>
          <a:xfrm>
            <a:off x="7441485" y="2241827"/>
            <a:ext cx="395755" cy="452835"/>
            <a:chOff x="-16775350" y="3683300"/>
            <a:chExt cx="267800" cy="306425"/>
          </a:xfrm>
        </p:grpSpPr>
        <p:sp>
          <p:nvSpPr>
            <p:cNvPr id="8448" name="Google Shape;8448;p96"/>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96"/>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96"/>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1" name="Google Shape;8451;p96"/>
          <p:cNvGrpSpPr/>
          <p:nvPr/>
        </p:nvGrpSpPr>
        <p:grpSpPr>
          <a:xfrm>
            <a:off x="7413536" y="2796870"/>
            <a:ext cx="451653" cy="449288"/>
            <a:chOff x="-16794250" y="4058225"/>
            <a:chExt cx="305625" cy="304025"/>
          </a:xfrm>
        </p:grpSpPr>
        <p:sp>
          <p:nvSpPr>
            <p:cNvPr id="8452" name="Google Shape;8452;p96"/>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96"/>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96"/>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96"/>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96"/>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96"/>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96"/>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96"/>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96"/>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61" name="Google Shape;8461;p96"/>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62" name="Google Shape;8462;p96"/>
          <p:cNvGrpSpPr/>
          <p:nvPr/>
        </p:nvGrpSpPr>
        <p:grpSpPr>
          <a:xfrm>
            <a:off x="2414953" y="1689573"/>
            <a:ext cx="457453" cy="449325"/>
            <a:chOff x="-20199150" y="3317850"/>
            <a:chExt cx="309550" cy="304050"/>
          </a:xfrm>
        </p:grpSpPr>
        <p:sp>
          <p:nvSpPr>
            <p:cNvPr id="8463" name="Google Shape;8463;p96"/>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96"/>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96"/>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96"/>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96"/>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96"/>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96"/>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0" name="Google Shape;8470;p96"/>
          <p:cNvGrpSpPr/>
          <p:nvPr/>
        </p:nvGrpSpPr>
        <p:grpSpPr>
          <a:xfrm>
            <a:off x="2417281" y="2242861"/>
            <a:ext cx="452798" cy="450766"/>
            <a:chOff x="-20199150" y="3693150"/>
            <a:chExt cx="306400" cy="305025"/>
          </a:xfrm>
        </p:grpSpPr>
        <p:sp>
          <p:nvSpPr>
            <p:cNvPr id="8471" name="Google Shape;8471;p96"/>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96"/>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96"/>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96"/>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96"/>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96"/>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7" name="Google Shape;8477;p96"/>
          <p:cNvGrpSpPr/>
          <p:nvPr/>
        </p:nvGrpSpPr>
        <p:grpSpPr>
          <a:xfrm>
            <a:off x="2417854" y="2795687"/>
            <a:ext cx="451653" cy="451653"/>
            <a:chOff x="-20197575" y="4066875"/>
            <a:chExt cx="305625" cy="305625"/>
          </a:xfrm>
        </p:grpSpPr>
        <p:sp>
          <p:nvSpPr>
            <p:cNvPr id="8478" name="Google Shape;8478;p96"/>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96"/>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96"/>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96"/>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96"/>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96"/>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96"/>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96"/>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6" name="Google Shape;8486;p96"/>
          <p:cNvGrpSpPr/>
          <p:nvPr/>
        </p:nvGrpSpPr>
        <p:grpSpPr>
          <a:xfrm>
            <a:off x="5200071" y="1687520"/>
            <a:ext cx="449325" cy="453426"/>
            <a:chOff x="-18271050" y="3333200"/>
            <a:chExt cx="304050" cy="306825"/>
          </a:xfrm>
        </p:grpSpPr>
        <p:sp>
          <p:nvSpPr>
            <p:cNvPr id="8487" name="Google Shape;8487;p96"/>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96"/>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96"/>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96"/>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96"/>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2" name="Google Shape;8492;p96"/>
          <p:cNvGrpSpPr/>
          <p:nvPr/>
        </p:nvGrpSpPr>
        <p:grpSpPr>
          <a:xfrm>
            <a:off x="5200644" y="2244171"/>
            <a:ext cx="448180" cy="448143"/>
            <a:chOff x="-18270275" y="3710875"/>
            <a:chExt cx="303275" cy="303250"/>
          </a:xfrm>
        </p:grpSpPr>
        <p:sp>
          <p:nvSpPr>
            <p:cNvPr id="8493" name="Google Shape;8493;p96"/>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96"/>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96"/>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96"/>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96"/>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96"/>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96"/>
          <p:cNvGrpSpPr/>
          <p:nvPr/>
        </p:nvGrpSpPr>
        <p:grpSpPr>
          <a:xfrm>
            <a:off x="5254196" y="2797422"/>
            <a:ext cx="341076" cy="448180"/>
            <a:chOff x="-18234025" y="4084200"/>
            <a:chExt cx="230800" cy="303275"/>
          </a:xfrm>
        </p:grpSpPr>
        <p:sp>
          <p:nvSpPr>
            <p:cNvPr id="8500" name="Google Shape;8500;p96"/>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96"/>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96"/>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96"/>
          <p:cNvGrpSpPr/>
          <p:nvPr/>
        </p:nvGrpSpPr>
        <p:grpSpPr>
          <a:xfrm>
            <a:off x="2366751" y="3341641"/>
            <a:ext cx="449325" cy="450470"/>
            <a:chOff x="-16419350" y="3308400"/>
            <a:chExt cx="304050" cy="304825"/>
          </a:xfrm>
        </p:grpSpPr>
        <p:sp>
          <p:nvSpPr>
            <p:cNvPr id="8504" name="Google Shape;8504;p96"/>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96"/>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96"/>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96"/>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96"/>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96"/>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96"/>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1" name="Google Shape;8511;p96"/>
          <p:cNvGrpSpPr/>
          <p:nvPr/>
        </p:nvGrpSpPr>
        <p:grpSpPr>
          <a:xfrm>
            <a:off x="4638306" y="3340423"/>
            <a:ext cx="395755" cy="452872"/>
            <a:chOff x="-16401225" y="3683275"/>
            <a:chExt cx="267800" cy="306450"/>
          </a:xfrm>
        </p:grpSpPr>
        <p:sp>
          <p:nvSpPr>
            <p:cNvPr id="8512" name="Google Shape;8512;p96"/>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96"/>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96"/>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96"/>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96"/>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96"/>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96"/>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96"/>
          <p:cNvGrpSpPr/>
          <p:nvPr/>
        </p:nvGrpSpPr>
        <p:grpSpPr>
          <a:xfrm>
            <a:off x="8003755" y="2797062"/>
            <a:ext cx="450470" cy="448180"/>
            <a:chOff x="-16419350" y="4058200"/>
            <a:chExt cx="304825" cy="303275"/>
          </a:xfrm>
        </p:grpSpPr>
        <p:sp>
          <p:nvSpPr>
            <p:cNvPr id="8520" name="Google Shape;8520;p96"/>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96"/>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96"/>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96"/>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96"/>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96"/>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96"/>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7" name="Google Shape;8527;p96"/>
          <p:cNvGrpSpPr/>
          <p:nvPr/>
        </p:nvGrpSpPr>
        <p:grpSpPr>
          <a:xfrm>
            <a:off x="4030643" y="3343080"/>
            <a:ext cx="450507" cy="447589"/>
            <a:chOff x="-15296200" y="3326900"/>
            <a:chExt cx="304850" cy="302875"/>
          </a:xfrm>
        </p:grpSpPr>
        <p:sp>
          <p:nvSpPr>
            <p:cNvPr id="8528" name="Google Shape;8528;p96"/>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96"/>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96"/>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96"/>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96"/>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3" name="Google Shape;8533;p96"/>
          <p:cNvGrpSpPr/>
          <p:nvPr/>
        </p:nvGrpSpPr>
        <p:grpSpPr>
          <a:xfrm>
            <a:off x="2946296" y="1706881"/>
            <a:ext cx="486566" cy="414708"/>
            <a:chOff x="-19835275" y="3330250"/>
            <a:chExt cx="329250" cy="280625"/>
          </a:xfrm>
        </p:grpSpPr>
        <p:sp>
          <p:nvSpPr>
            <p:cNvPr id="8534" name="Google Shape;8534;p96"/>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96"/>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96"/>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7" name="Google Shape;8537;p96"/>
          <p:cNvGrpSpPr/>
          <p:nvPr/>
        </p:nvGrpSpPr>
        <p:grpSpPr>
          <a:xfrm>
            <a:off x="2964325" y="2243470"/>
            <a:ext cx="450507" cy="449547"/>
            <a:chOff x="-19822675" y="3692750"/>
            <a:chExt cx="304850" cy="304200"/>
          </a:xfrm>
        </p:grpSpPr>
        <p:sp>
          <p:nvSpPr>
            <p:cNvPr id="8538" name="Google Shape;8538;p96"/>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96"/>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96"/>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96"/>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96"/>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3" name="Google Shape;8543;p96"/>
          <p:cNvGrpSpPr/>
          <p:nvPr/>
        </p:nvGrpSpPr>
        <p:grpSpPr>
          <a:xfrm>
            <a:off x="2964916" y="2796278"/>
            <a:ext cx="449325" cy="450470"/>
            <a:chOff x="-19822675" y="4066875"/>
            <a:chExt cx="304050" cy="304825"/>
          </a:xfrm>
        </p:grpSpPr>
        <p:sp>
          <p:nvSpPr>
            <p:cNvPr id="8544" name="Google Shape;8544;p96"/>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96"/>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96"/>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96"/>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96"/>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96"/>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0" name="Google Shape;8550;p96"/>
          <p:cNvGrpSpPr/>
          <p:nvPr/>
        </p:nvGrpSpPr>
        <p:grpSpPr>
          <a:xfrm>
            <a:off x="5773985" y="1689571"/>
            <a:ext cx="399302" cy="449325"/>
            <a:chOff x="-17878825" y="3334400"/>
            <a:chExt cx="270200" cy="304050"/>
          </a:xfrm>
        </p:grpSpPr>
        <p:sp>
          <p:nvSpPr>
            <p:cNvPr id="8551" name="Google Shape;8551;p96"/>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96"/>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96"/>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96"/>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96"/>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96"/>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96"/>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8" name="Google Shape;8558;p96"/>
          <p:cNvGrpSpPr/>
          <p:nvPr/>
        </p:nvGrpSpPr>
        <p:grpSpPr>
          <a:xfrm>
            <a:off x="5747809" y="2242416"/>
            <a:ext cx="451653" cy="451653"/>
            <a:chOff x="-17896150" y="3709300"/>
            <a:chExt cx="305625" cy="305625"/>
          </a:xfrm>
        </p:grpSpPr>
        <p:sp>
          <p:nvSpPr>
            <p:cNvPr id="8559" name="Google Shape;8559;p96"/>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96"/>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96"/>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96"/>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3" name="Google Shape;8563;p96"/>
          <p:cNvGrpSpPr/>
          <p:nvPr/>
        </p:nvGrpSpPr>
        <p:grpSpPr>
          <a:xfrm>
            <a:off x="5775740" y="2795686"/>
            <a:ext cx="395792" cy="451653"/>
            <a:chOff x="-17878025" y="4082625"/>
            <a:chExt cx="267825" cy="305625"/>
          </a:xfrm>
        </p:grpSpPr>
        <p:sp>
          <p:nvSpPr>
            <p:cNvPr id="8564" name="Google Shape;8564;p96"/>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96"/>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96"/>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96"/>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96"/>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96"/>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96"/>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1" name="Google Shape;8571;p96"/>
          <p:cNvGrpSpPr/>
          <p:nvPr/>
        </p:nvGrpSpPr>
        <p:grpSpPr>
          <a:xfrm>
            <a:off x="2919632" y="3355015"/>
            <a:ext cx="450507" cy="423722"/>
            <a:chOff x="-16044450" y="3317850"/>
            <a:chExt cx="304850" cy="286725"/>
          </a:xfrm>
        </p:grpSpPr>
        <p:sp>
          <p:nvSpPr>
            <p:cNvPr id="8572" name="Google Shape;8572;p96"/>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96"/>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96"/>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96"/>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76" name="Google Shape;8576;p96"/>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77" name="Google Shape;8577;p96"/>
          <p:cNvGrpSpPr/>
          <p:nvPr/>
        </p:nvGrpSpPr>
        <p:grpSpPr>
          <a:xfrm>
            <a:off x="8042149" y="2243724"/>
            <a:ext cx="373662" cy="449030"/>
            <a:chOff x="-16018450" y="4058400"/>
            <a:chExt cx="252850" cy="303850"/>
          </a:xfrm>
        </p:grpSpPr>
        <p:sp>
          <p:nvSpPr>
            <p:cNvPr id="8578" name="Google Shape;8578;p96"/>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96"/>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96"/>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96"/>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82" name="Google Shape;8582;p96"/>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96"/>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587"/>
        <p:cNvGrpSpPr/>
        <p:nvPr/>
      </p:nvGrpSpPr>
      <p:grpSpPr>
        <a:xfrm>
          <a:off x="0" y="0"/>
          <a:ext cx="0" cy="0"/>
          <a:chOff x="0" y="0"/>
          <a:chExt cx="0" cy="0"/>
        </a:xfrm>
      </p:grpSpPr>
      <p:grpSp>
        <p:nvGrpSpPr>
          <p:cNvPr id="8588" name="Google Shape;8588;p97"/>
          <p:cNvGrpSpPr/>
          <p:nvPr/>
        </p:nvGrpSpPr>
        <p:grpSpPr>
          <a:xfrm>
            <a:off x="845901" y="1689241"/>
            <a:ext cx="442337" cy="419623"/>
            <a:chOff x="-6696925" y="3272575"/>
            <a:chExt cx="307200" cy="291425"/>
          </a:xfrm>
        </p:grpSpPr>
        <p:sp>
          <p:nvSpPr>
            <p:cNvPr id="8589" name="Google Shape;8589;p97"/>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97"/>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97"/>
          <p:cNvGrpSpPr/>
          <p:nvPr/>
        </p:nvGrpSpPr>
        <p:grpSpPr>
          <a:xfrm>
            <a:off x="845884" y="2204636"/>
            <a:ext cx="442373" cy="420775"/>
            <a:chOff x="-6690625" y="3631325"/>
            <a:chExt cx="307225" cy="292225"/>
          </a:xfrm>
        </p:grpSpPr>
        <p:sp>
          <p:nvSpPr>
            <p:cNvPr id="8592" name="Google Shape;8592;p97"/>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97"/>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97"/>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97"/>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97"/>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7" name="Google Shape;8597;p97"/>
          <p:cNvGrpSpPr/>
          <p:nvPr/>
        </p:nvGrpSpPr>
        <p:grpSpPr>
          <a:xfrm>
            <a:off x="868005" y="2756972"/>
            <a:ext cx="421927" cy="419371"/>
            <a:chOff x="-6689825" y="3992050"/>
            <a:chExt cx="293025" cy="291250"/>
          </a:xfrm>
        </p:grpSpPr>
        <p:sp>
          <p:nvSpPr>
            <p:cNvPr id="8598" name="Google Shape;8598;p97"/>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97"/>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97"/>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97"/>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97"/>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97"/>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97"/>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97"/>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97"/>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97"/>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97"/>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97"/>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10" name="Google Shape;8610;p97"/>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11" name="Google Shape;8611;p97"/>
          <p:cNvGrpSpPr/>
          <p:nvPr/>
        </p:nvGrpSpPr>
        <p:grpSpPr>
          <a:xfrm>
            <a:off x="3551317" y="2205192"/>
            <a:ext cx="423043" cy="419659"/>
            <a:chOff x="-4837325" y="3612425"/>
            <a:chExt cx="293800" cy="291450"/>
          </a:xfrm>
        </p:grpSpPr>
        <p:sp>
          <p:nvSpPr>
            <p:cNvPr id="8612" name="Google Shape;8612;p97"/>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97"/>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97"/>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97"/>
          <p:cNvGrpSpPr/>
          <p:nvPr/>
        </p:nvGrpSpPr>
        <p:grpSpPr>
          <a:xfrm>
            <a:off x="3564349" y="2756826"/>
            <a:ext cx="420775" cy="419659"/>
            <a:chOff x="-4837325" y="3971575"/>
            <a:chExt cx="292225" cy="291450"/>
          </a:xfrm>
        </p:grpSpPr>
        <p:sp>
          <p:nvSpPr>
            <p:cNvPr id="8616" name="Google Shape;8616;p97"/>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97"/>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97"/>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97"/>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97"/>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97"/>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2" name="Google Shape;8622;p97"/>
          <p:cNvGrpSpPr/>
          <p:nvPr/>
        </p:nvGrpSpPr>
        <p:grpSpPr>
          <a:xfrm>
            <a:off x="6256364" y="1714185"/>
            <a:ext cx="430998" cy="369730"/>
            <a:chOff x="-3037625" y="3254850"/>
            <a:chExt cx="299325" cy="256775"/>
          </a:xfrm>
        </p:grpSpPr>
        <p:sp>
          <p:nvSpPr>
            <p:cNvPr id="8623" name="Google Shape;8623;p97"/>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97"/>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97"/>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97"/>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7" name="Google Shape;8627;p97"/>
          <p:cNvGrpSpPr/>
          <p:nvPr/>
        </p:nvGrpSpPr>
        <p:grpSpPr>
          <a:xfrm>
            <a:off x="6260324" y="2204615"/>
            <a:ext cx="423079" cy="420811"/>
            <a:chOff x="-3031325" y="3597450"/>
            <a:chExt cx="293825" cy="292250"/>
          </a:xfrm>
        </p:grpSpPr>
        <p:sp>
          <p:nvSpPr>
            <p:cNvPr id="8628" name="Google Shape;8628;p97"/>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97"/>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97"/>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97"/>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2" name="Google Shape;8632;p97"/>
          <p:cNvGrpSpPr/>
          <p:nvPr/>
        </p:nvGrpSpPr>
        <p:grpSpPr>
          <a:xfrm>
            <a:off x="6272798" y="2781214"/>
            <a:ext cx="421927" cy="370882"/>
            <a:chOff x="-3030525" y="3973150"/>
            <a:chExt cx="293025" cy="257575"/>
          </a:xfrm>
        </p:grpSpPr>
        <p:sp>
          <p:nvSpPr>
            <p:cNvPr id="8633" name="Google Shape;8633;p97"/>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97"/>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5" name="Google Shape;8635;p97"/>
          <p:cNvGrpSpPr/>
          <p:nvPr/>
        </p:nvGrpSpPr>
        <p:grpSpPr>
          <a:xfrm>
            <a:off x="1374391" y="3369426"/>
            <a:ext cx="421927" cy="297195"/>
            <a:chOff x="-1199300" y="3279250"/>
            <a:chExt cx="293025" cy="206400"/>
          </a:xfrm>
        </p:grpSpPr>
        <p:sp>
          <p:nvSpPr>
            <p:cNvPr id="8636" name="Google Shape;8636;p97"/>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97"/>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97"/>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97"/>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0" name="Google Shape;8640;p97"/>
          <p:cNvGrpSpPr/>
          <p:nvPr/>
        </p:nvGrpSpPr>
        <p:grpSpPr>
          <a:xfrm>
            <a:off x="1381477" y="1688773"/>
            <a:ext cx="444605" cy="420559"/>
            <a:chOff x="-6338550" y="3272950"/>
            <a:chExt cx="308775" cy="292075"/>
          </a:xfrm>
        </p:grpSpPr>
        <p:sp>
          <p:nvSpPr>
            <p:cNvPr id="8641" name="Google Shape;8641;p97"/>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97"/>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97"/>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97"/>
          <p:cNvGrpSpPr/>
          <p:nvPr/>
        </p:nvGrpSpPr>
        <p:grpSpPr>
          <a:xfrm>
            <a:off x="1392817" y="2205194"/>
            <a:ext cx="421927" cy="419659"/>
            <a:chOff x="-6329100" y="3632100"/>
            <a:chExt cx="293025" cy="291450"/>
          </a:xfrm>
        </p:grpSpPr>
        <p:sp>
          <p:nvSpPr>
            <p:cNvPr id="8645" name="Google Shape;8645;p97"/>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97"/>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97"/>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8" name="Google Shape;8648;p97"/>
          <p:cNvGrpSpPr/>
          <p:nvPr/>
        </p:nvGrpSpPr>
        <p:grpSpPr>
          <a:xfrm>
            <a:off x="1405867" y="2756828"/>
            <a:ext cx="419623" cy="419659"/>
            <a:chOff x="-6329875" y="3992050"/>
            <a:chExt cx="291425" cy="291450"/>
          </a:xfrm>
        </p:grpSpPr>
        <p:sp>
          <p:nvSpPr>
            <p:cNvPr id="8649" name="Google Shape;8649;p97"/>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97"/>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97"/>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97"/>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3" name="Google Shape;8653;p97"/>
          <p:cNvGrpSpPr/>
          <p:nvPr/>
        </p:nvGrpSpPr>
        <p:grpSpPr>
          <a:xfrm>
            <a:off x="4092004" y="1687530"/>
            <a:ext cx="423079" cy="423043"/>
            <a:chOff x="-4478975" y="3251700"/>
            <a:chExt cx="293825" cy="293800"/>
          </a:xfrm>
        </p:grpSpPr>
        <p:sp>
          <p:nvSpPr>
            <p:cNvPr id="8654" name="Google Shape;8654;p97"/>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97"/>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97"/>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7" name="Google Shape;8657;p97"/>
          <p:cNvGrpSpPr/>
          <p:nvPr/>
        </p:nvGrpSpPr>
        <p:grpSpPr>
          <a:xfrm>
            <a:off x="4092004" y="2205192"/>
            <a:ext cx="423079" cy="419659"/>
            <a:chOff x="-4475825" y="3612425"/>
            <a:chExt cx="293825" cy="291450"/>
          </a:xfrm>
        </p:grpSpPr>
        <p:sp>
          <p:nvSpPr>
            <p:cNvPr id="8658" name="Google Shape;8658;p97"/>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97"/>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97"/>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1" name="Google Shape;8661;p97"/>
          <p:cNvGrpSpPr/>
          <p:nvPr/>
        </p:nvGrpSpPr>
        <p:grpSpPr>
          <a:xfrm>
            <a:off x="4101077" y="2756844"/>
            <a:ext cx="428730" cy="419623"/>
            <a:chOff x="-4480550" y="3970800"/>
            <a:chExt cx="297750" cy="291425"/>
          </a:xfrm>
        </p:grpSpPr>
        <p:sp>
          <p:nvSpPr>
            <p:cNvPr id="8662" name="Google Shape;8662;p97"/>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97"/>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4" name="Google Shape;8664;p97"/>
          <p:cNvGrpSpPr/>
          <p:nvPr/>
        </p:nvGrpSpPr>
        <p:grpSpPr>
          <a:xfrm>
            <a:off x="6804910" y="1689221"/>
            <a:ext cx="415123" cy="419659"/>
            <a:chOff x="-2668225" y="3239075"/>
            <a:chExt cx="288300" cy="291450"/>
          </a:xfrm>
        </p:grpSpPr>
        <p:sp>
          <p:nvSpPr>
            <p:cNvPr id="8665" name="Google Shape;8665;p97"/>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97"/>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97"/>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97"/>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97"/>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0" name="Google Shape;8670;p97"/>
          <p:cNvGrpSpPr/>
          <p:nvPr/>
        </p:nvGrpSpPr>
        <p:grpSpPr>
          <a:xfrm>
            <a:off x="6802066" y="2205191"/>
            <a:ext cx="420811" cy="419659"/>
            <a:chOff x="-2671375" y="3597450"/>
            <a:chExt cx="292250" cy="291450"/>
          </a:xfrm>
        </p:grpSpPr>
        <p:sp>
          <p:nvSpPr>
            <p:cNvPr id="8671" name="Google Shape;8671;p97"/>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97"/>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3" name="Google Shape;8673;p97"/>
          <p:cNvGrpSpPr/>
          <p:nvPr/>
        </p:nvGrpSpPr>
        <p:grpSpPr>
          <a:xfrm>
            <a:off x="6812849" y="2755691"/>
            <a:ext cx="423043" cy="421927"/>
            <a:chOff x="-2670575" y="3956600"/>
            <a:chExt cx="293800" cy="293025"/>
          </a:xfrm>
        </p:grpSpPr>
        <p:sp>
          <p:nvSpPr>
            <p:cNvPr id="8674" name="Google Shape;8674;p97"/>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97"/>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97"/>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97"/>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8" name="Google Shape;8678;p97"/>
          <p:cNvGrpSpPr/>
          <p:nvPr/>
        </p:nvGrpSpPr>
        <p:grpSpPr>
          <a:xfrm>
            <a:off x="3070370" y="3311947"/>
            <a:ext cx="426462" cy="418363"/>
            <a:chOff x="-1183550" y="3586525"/>
            <a:chExt cx="296175" cy="290550"/>
          </a:xfrm>
        </p:grpSpPr>
        <p:sp>
          <p:nvSpPr>
            <p:cNvPr id="8679" name="Google Shape;8679;p97"/>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97"/>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97"/>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97"/>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97"/>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97"/>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97"/>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97"/>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97"/>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8" name="Google Shape;8688;p97"/>
          <p:cNvGrpSpPr/>
          <p:nvPr/>
        </p:nvGrpSpPr>
        <p:grpSpPr>
          <a:xfrm>
            <a:off x="1933980" y="1689799"/>
            <a:ext cx="420811" cy="418507"/>
            <a:chOff x="-5971525" y="3273750"/>
            <a:chExt cx="292250" cy="290650"/>
          </a:xfrm>
        </p:grpSpPr>
        <p:sp>
          <p:nvSpPr>
            <p:cNvPr id="8689" name="Google Shape;8689;p97"/>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97"/>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1" name="Google Shape;8691;p97"/>
          <p:cNvGrpSpPr/>
          <p:nvPr/>
        </p:nvGrpSpPr>
        <p:grpSpPr>
          <a:xfrm>
            <a:off x="1928310" y="2203826"/>
            <a:ext cx="432150" cy="422395"/>
            <a:chOff x="-5974675" y="3632100"/>
            <a:chExt cx="300125" cy="293350"/>
          </a:xfrm>
        </p:grpSpPr>
        <p:sp>
          <p:nvSpPr>
            <p:cNvPr id="8692" name="Google Shape;8692;p97"/>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97"/>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97"/>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5" name="Google Shape;8695;p97"/>
          <p:cNvGrpSpPr/>
          <p:nvPr/>
        </p:nvGrpSpPr>
        <p:grpSpPr>
          <a:xfrm>
            <a:off x="1958351" y="2755694"/>
            <a:ext cx="395865" cy="421927"/>
            <a:chOff x="-5971525" y="3990475"/>
            <a:chExt cx="274925" cy="293025"/>
          </a:xfrm>
        </p:grpSpPr>
        <p:sp>
          <p:nvSpPr>
            <p:cNvPr id="8696" name="Google Shape;8696;p97"/>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97"/>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97"/>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97"/>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97"/>
          <p:cNvGrpSpPr/>
          <p:nvPr/>
        </p:nvGrpSpPr>
        <p:grpSpPr>
          <a:xfrm>
            <a:off x="4631558" y="1689798"/>
            <a:ext cx="420775" cy="418507"/>
            <a:chOff x="-4118225" y="3253275"/>
            <a:chExt cx="292225" cy="290650"/>
          </a:xfrm>
        </p:grpSpPr>
        <p:sp>
          <p:nvSpPr>
            <p:cNvPr id="8701" name="Google Shape;8701;p97"/>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97"/>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3" name="Google Shape;8703;p97"/>
          <p:cNvGrpSpPr/>
          <p:nvPr/>
        </p:nvGrpSpPr>
        <p:grpSpPr>
          <a:xfrm>
            <a:off x="4682008" y="2204922"/>
            <a:ext cx="319874" cy="420199"/>
            <a:chOff x="-4082800" y="3612425"/>
            <a:chExt cx="222150" cy="291825"/>
          </a:xfrm>
        </p:grpSpPr>
        <p:sp>
          <p:nvSpPr>
            <p:cNvPr id="8704" name="Google Shape;8704;p97"/>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97"/>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97"/>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7" name="Google Shape;8707;p97"/>
          <p:cNvGrpSpPr/>
          <p:nvPr/>
        </p:nvGrpSpPr>
        <p:grpSpPr>
          <a:xfrm>
            <a:off x="4643456" y="2769876"/>
            <a:ext cx="420775" cy="393561"/>
            <a:chOff x="-4118225" y="3990475"/>
            <a:chExt cx="292225" cy="273325"/>
          </a:xfrm>
        </p:grpSpPr>
        <p:sp>
          <p:nvSpPr>
            <p:cNvPr id="8708" name="Google Shape;8708;p97"/>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97"/>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97"/>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97"/>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2" name="Google Shape;8712;p97"/>
          <p:cNvGrpSpPr/>
          <p:nvPr/>
        </p:nvGrpSpPr>
        <p:grpSpPr>
          <a:xfrm>
            <a:off x="7354110" y="1688087"/>
            <a:ext cx="394713" cy="421927"/>
            <a:chOff x="-2312225" y="3238300"/>
            <a:chExt cx="274125" cy="293025"/>
          </a:xfrm>
        </p:grpSpPr>
        <p:sp>
          <p:nvSpPr>
            <p:cNvPr id="8713" name="Google Shape;8713;p97"/>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97"/>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5" name="Google Shape;8715;p97"/>
          <p:cNvGrpSpPr/>
          <p:nvPr/>
        </p:nvGrpSpPr>
        <p:grpSpPr>
          <a:xfrm>
            <a:off x="7341062" y="2153586"/>
            <a:ext cx="420811" cy="522864"/>
            <a:chOff x="-2310650" y="3525775"/>
            <a:chExt cx="292250" cy="363125"/>
          </a:xfrm>
        </p:grpSpPr>
        <p:sp>
          <p:nvSpPr>
            <p:cNvPr id="8716" name="Google Shape;8716;p97"/>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97"/>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97"/>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97"/>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0" name="Google Shape;8720;p97"/>
          <p:cNvGrpSpPr/>
          <p:nvPr/>
        </p:nvGrpSpPr>
        <p:grpSpPr>
          <a:xfrm>
            <a:off x="7351827" y="2756825"/>
            <a:ext cx="423079" cy="419659"/>
            <a:chOff x="-2310650" y="3958175"/>
            <a:chExt cx="293825" cy="291450"/>
          </a:xfrm>
        </p:grpSpPr>
        <p:sp>
          <p:nvSpPr>
            <p:cNvPr id="8721" name="Google Shape;8721;p97"/>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97"/>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3" name="Google Shape;8723;p97"/>
          <p:cNvGrpSpPr/>
          <p:nvPr/>
        </p:nvGrpSpPr>
        <p:grpSpPr>
          <a:xfrm>
            <a:off x="4718688" y="3308459"/>
            <a:ext cx="424159" cy="419659"/>
            <a:chOff x="-1182750" y="3962900"/>
            <a:chExt cx="294575" cy="291450"/>
          </a:xfrm>
        </p:grpSpPr>
        <p:sp>
          <p:nvSpPr>
            <p:cNvPr id="8724" name="Google Shape;8724;p97"/>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97"/>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97"/>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97"/>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97"/>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97"/>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97"/>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1" name="Google Shape;8731;p97"/>
          <p:cNvGrpSpPr/>
          <p:nvPr/>
        </p:nvGrpSpPr>
        <p:grpSpPr>
          <a:xfrm>
            <a:off x="2471824" y="1689223"/>
            <a:ext cx="424195" cy="419659"/>
            <a:chOff x="-5611575" y="3272950"/>
            <a:chExt cx="294600" cy="291450"/>
          </a:xfrm>
        </p:grpSpPr>
        <p:sp>
          <p:nvSpPr>
            <p:cNvPr id="8732" name="Google Shape;8732;p97"/>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97"/>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97"/>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97"/>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97"/>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7" name="Google Shape;8737;p97"/>
          <p:cNvGrpSpPr/>
          <p:nvPr/>
        </p:nvGrpSpPr>
        <p:grpSpPr>
          <a:xfrm>
            <a:off x="2471824" y="2205770"/>
            <a:ext cx="424195" cy="418507"/>
            <a:chOff x="-5613150" y="3632900"/>
            <a:chExt cx="294600" cy="290650"/>
          </a:xfrm>
        </p:grpSpPr>
        <p:sp>
          <p:nvSpPr>
            <p:cNvPr id="8738" name="Google Shape;8738;p97"/>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97"/>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0" name="Google Shape;8740;p97"/>
          <p:cNvGrpSpPr/>
          <p:nvPr/>
        </p:nvGrpSpPr>
        <p:grpSpPr>
          <a:xfrm>
            <a:off x="2483722" y="2756270"/>
            <a:ext cx="424195" cy="420775"/>
            <a:chOff x="-5613150" y="3991275"/>
            <a:chExt cx="294600" cy="292225"/>
          </a:xfrm>
        </p:grpSpPr>
        <p:sp>
          <p:nvSpPr>
            <p:cNvPr id="8741" name="Google Shape;8741;p97"/>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97"/>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97"/>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97"/>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97"/>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97"/>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97"/>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97"/>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97"/>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97"/>
          <p:cNvGrpSpPr/>
          <p:nvPr/>
        </p:nvGrpSpPr>
        <p:grpSpPr>
          <a:xfrm>
            <a:off x="5155210" y="1689438"/>
            <a:ext cx="434634" cy="419227"/>
            <a:chOff x="-3768700" y="3253275"/>
            <a:chExt cx="301850" cy="291150"/>
          </a:xfrm>
        </p:grpSpPr>
        <p:sp>
          <p:nvSpPr>
            <p:cNvPr id="8751" name="Google Shape;8751;p97"/>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97"/>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97"/>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4" name="Google Shape;8754;p97"/>
          <p:cNvGrpSpPr/>
          <p:nvPr/>
        </p:nvGrpSpPr>
        <p:grpSpPr>
          <a:xfrm>
            <a:off x="5159293" y="2217090"/>
            <a:ext cx="426462" cy="395865"/>
            <a:chOff x="-3808700" y="3628950"/>
            <a:chExt cx="296175" cy="274925"/>
          </a:xfrm>
        </p:grpSpPr>
        <p:sp>
          <p:nvSpPr>
            <p:cNvPr id="8755" name="Google Shape;8755;p97"/>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97"/>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97"/>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8" name="Google Shape;8758;p97"/>
          <p:cNvGrpSpPr/>
          <p:nvPr/>
        </p:nvGrpSpPr>
        <p:grpSpPr>
          <a:xfrm>
            <a:off x="5224504" y="2756412"/>
            <a:ext cx="419443" cy="420487"/>
            <a:chOff x="-3771675" y="3971775"/>
            <a:chExt cx="291300" cy="292025"/>
          </a:xfrm>
        </p:grpSpPr>
        <p:sp>
          <p:nvSpPr>
            <p:cNvPr id="8759" name="Google Shape;8759;p97"/>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97"/>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97"/>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97"/>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97"/>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4" name="Google Shape;8764;p97"/>
          <p:cNvGrpSpPr/>
          <p:nvPr/>
        </p:nvGrpSpPr>
        <p:grpSpPr>
          <a:xfrm>
            <a:off x="7885948" y="1716461"/>
            <a:ext cx="420271" cy="320774"/>
            <a:chOff x="-1951475" y="3273100"/>
            <a:chExt cx="291875" cy="222775"/>
          </a:xfrm>
        </p:grpSpPr>
        <p:sp>
          <p:nvSpPr>
            <p:cNvPr id="8765" name="Google Shape;8765;p97"/>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97"/>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97"/>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97"/>
          <p:cNvGrpSpPr/>
          <p:nvPr/>
        </p:nvGrpSpPr>
        <p:grpSpPr>
          <a:xfrm>
            <a:off x="7883429" y="2205191"/>
            <a:ext cx="425310" cy="419659"/>
            <a:chOff x="-1951475" y="3597450"/>
            <a:chExt cx="295375" cy="291450"/>
          </a:xfrm>
        </p:grpSpPr>
        <p:sp>
          <p:nvSpPr>
            <p:cNvPr id="8769" name="Google Shape;8769;p97"/>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97"/>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97"/>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97"/>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3" name="Google Shape;8773;p97"/>
          <p:cNvGrpSpPr/>
          <p:nvPr/>
        </p:nvGrpSpPr>
        <p:grpSpPr>
          <a:xfrm>
            <a:off x="7885680" y="2756825"/>
            <a:ext cx="444605" cy="419659"/>
            <a:chOff x="-1960150" y="3956600"/>
            <a:chExt cx="308775" cy="291450"/>
          </a:xfrm>
        </p:grpSpPr>
        <p:sp>
          <p:nvSpPr>
            <p:cNvPr id="8774" name="Google Shape;8774;p97"/>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97"/>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6" name="Google Shape;8776;p97"/>
          <p:cNvGrpSpPr/>
          <p:nvPr/>
        </p:nvGrpSpPr>
        <p:grpSpPr>
          <a:xfrm>
            <a:off x="1939718" y="3307636"/>
            <a:ext cx="420775" cy="420775"/>
            <a:chOff x="-804700" y="3226500"/>
            <a:chExt cx="292225" cy="292225"/>
          </a:xfrm>
        </p:grpSpPr>
        <p:sp>
          <p:nvSpPr>
            <p:cNvPr id="8777" name="Google Shape;8777;p97"/>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97"/>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97"/>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97"/>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97"/>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97"/>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97"/>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4" name="Google Shape;8784;p97"/>
          <p:cNvGrpSpPr/>
          <p:nvPr/>
        </p:nvGrpSpPr>
        <p:grpSpPr>
          <a:xfrm>
            <a:off x="3019809" y="1688647"/>
            <a:ext cx="420775" cy="420811"/>
            <a:chOff x="-5251625" y="3272950"/>
            <a:chExt cx="292225" cy="292250"/>
          </a:xfrm>
        </p:grpSpPr>
        <p:sp>
          <p:nvSpPr>
            <p:cNvPr id="8785" name="Google Shape;8785;p97"/>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97"/>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97"/>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8" name="Google Shape;8788;p97"/>
          <p:cNvGrpSpPr/>
          <p:nvPr/>
        </p:nvGrpSpPr>
        <p:grpSpPr>
          <a:xfrm>
            <a:off x="3016407" y="2204348"/>
            <a:ext cx="427578" cy="421351"/>
            <a:chOff x="-5254775" y="3631325"/>
            <a:chExt cx="296950" cy="292625"/>
          </a:xfrm>
        </p:grpSpPr>
        <p:sp>
          <p:nvSpPr>
            <p:cNvPr id="8789" name="Google Shape;8789;p97"/>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97"/>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97"/>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97"/>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97"/>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97"/>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97"/>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6" name="Google Shape;8796;p97"/>
          <p:cNvGrpSpPr/>
          <p:nvPr/>
        </p:nvGrpSpPr>
        <p:grpSpPr>
          <a:xfrm>
            <a:off x="3032265" y="2756270"/>
            <a:ext cx="419659" cy="420775"/>
            <a:chOff x="-5251625" y="3991275"/>
            <a:chExt cx="291450" cy="292225"/>
          </a:xfrm>
        </p:grpSpPr>
        <p:sp>
          <p:nvSpPr>
            <p:cNvPr id="8797" name="Google Shape;8797;p97"/>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97"/>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97"/>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97"/>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97"/>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97"/>
          <p:cNvGrpSpPr/>
          <p:nvPr/>
        </p:nvGrpSpPr>
        <p:grpSpPr>
          <a:xfrm>
            <a:off x="5772848" y="1689240"/>
            <a:ext cx="319874" cy="419623"/>
            <a:chOff x="-3365275" y="3253275"/>
            <a:chExt cx="222150" cy="291425"/>
          </a:xfrm>
        </p:grpSpPr>
        <p:sp>
          <p:nvSpPr>
            <p:cNvPr id="8803" name="Google Shape;8803;p97"/>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97"/>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97"/>
          <p:cNvGrpSpPr/>
          <p:nvPr/>
        </p:nvGrpSpPr>
        <p:grpSpPr>
          <a:xfrm>
            <a:off x="5746786" y="2204058"/>
            <a:ext cx="371998" cy="421927"/>
            <a:chOff x="-3383375" y="3611625"/>
            <a:chExt cx="258350" cy="293025"/>
          </a:xfrm>
        </p:grpSpPr>
        <p:sp>
          <p:nvSpPr>
            <p:cNvPr id="8806" name="Google Shape;8806;p97"/>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97"/>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8" name="Google Shape;8808;p97"/>
          <p:cNvGrpSpPr/>
          <p:nvPr/>
        </p:nvGrpSpPr>
        <p:grpSpPr>
          <a:xfrm>
            <a:off x="5809135" y="2756826"/>
            <a:ext cx="271097" cy="419659"/>
            <a:chOff x="-3347950" y="3971575"/>
            <a:chExt cx="188275" cy="291450"/>
          </a:xfrm>
        </p:grpSpPr>
        <p:sp>
          <p:nvSpPr>
            <p:cNvPr id="8809" name="Google Shape;8809;p97"/>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97"/>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97"/>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2" name="Google Shape;8812;p97"/>
          <p:cNvGrpSpPr/>
          <p:nvPr/>
        </p:nvGrpSpPr>
        <p:grpSpPr>
          <a:xfrm>
            <a:off x="858994" y="3307061"/>
            <a:ext cx="371998" cy="421927"/>
            <a:chOff x="-1575775" y="3238300"/>
            <a:chExt cx="258350" cy="293025"/>
          </a:xfrm>
        </p:grpSpPr>
        <p:sp>
          <p:nvSpPr>
            <p:cNvPr id="8813" name="Google Shape;8813;p97"/>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97"/>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97"/>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97"/>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97"/>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8" name="Google Shape;8818;p97"/>
          <p:cNvGrpSpPr/>
          <p:nvPr/>
        </p:nvGrpSpPr>
        <p:grpSpPr>
          <a:xfrm>
            <a:off x="2503892" y="3309051"/>
            <a:ext cx="423079" cy="424159"/>
            <a:chOff x="-1591550" y="3597475"/>
            <a:chExt cx="293825" cy="294575"/>
          </a:xfrm>
        </p:grpSpPr>
        <p:sp>
          <p:nvSpPr>
            <p:cNvPr id="8819" name="Google Shape;8819;p97"/>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97"/>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97"/>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97"/>
          <p:cNvGrpSpPr/>
          <p:nvPr/>
        </p:nvGrpSpPr>
        <p:grpSpPr>
          <a:xfrm>
            <a:off x="4153362" y="3318663"/>
            <a:ext cx="421927" cy="399248"/>
            <a:chOff x="-1592325" y="3957400"/>
            <a:chExt cx="293025" cy="277275"/>
          </a:xfrm>
        </p:grpSpPr>
        <p:sp>
          <p:nvSpPr>
            <p:cNvPr id="8823" name="Google Shape;8823;p97"/>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97"/>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97"/>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97"/>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7" name="Google Shape;8827;p97"/>
          <p:cNvGrpSpPr/>
          <p:nvPr/>
        </p:nvGrpSpPr>
        <p:grpSpPr>
          <a:xfrm>
            <a:off x="3640232" y="3310744"/>
            <a:ext cx="369730" cy="420775"/>
            <a:chOff x="-778700" y="3612425"/>
            <a:chExt cx="256775" cy="292225"/>
          </a:xfrm>
        </p:grpSpPr>
        <p:sp>
          <p:nvSpPr>
            <p:cNvPr id="8828" name="Google Shape;8828;p97"/>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97"/>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97"/>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97"/>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97"/>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97"/>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4" name="Google Shape;8834;p97"/>
          <p:cNvGrpSpPr/>
          <p:nvPr/>
        </p:nvGrpSpPr>
        <p:grpSpPr>
          <a:xfrm>
            <a:off x="6111733" y="3828305"/>
            <a:ext cx="340731" cy="387641"/>
            <a:chOff x="7728464" y="1561258"/>
            <a:chExt cx="349719" cy="397866"/>
          </a:xfrm>
        </p:grpSpPr>
        <p:sp>
          <p:nvSpPr>
            <p:cNvPr id="8835" name="Google Shape;8835;p97"/>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97"/>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7" name="Google Shape;8837;p97"/>
          <p:cNvGrpSpPr/>
          <p:nvPr/>
        </p:nvGrpSpPr>
        <p:grpSpPr>
          <a:xfrm>
            <a:off x="4034702" y="3828305"/>
            <a:ext cx="387681" cy="387641"/>
            <a:chOff x="5611350" y="1561258"/>
            <a:chExt cx="397907" cy="397866"/>
          </a:xfrm>
        </p:grpSpPr>
        <p:sp>
          <p:nvSpPr>
            <p:cNvPr id="8838" name="Google Shape;8838;p97"/>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97"/>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97"/>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97"/>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2" name="Google Shape;8842;p97"/>
          <p:cNvGrpSpPr/>
          <p:nvPr/>
        </p:nvGrpSpPr>
        <p:grpSpPr>
          <a:xfrm>
            <a:off x="4553987" y="3925571"/>
            <a:ext cx="387610" cy="193109"/>
            <a:chOff x="6140660" y="1661097"/>
            <a:chExt cx="397835" cy="198202"/>
          </a:xfrm>
        </p:grpSpPr>
        <p:sp>
          <p:nvSpPr>
            <p:cNvPr id="8843" name="Google Shape;8843;p97"/>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97"/>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97"/>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97"/>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7" name="Google Shape;8847;p97"/>
          <p:cNvGrpSpPr/>
          <p:nvPr/>
        </p:nvGrpSpPr>
        <p:grpSpPr>
          <a:xfrm>
            <a:off x="5073202" y="3828305"/>
            <a:ext cx="387681" cy="387641"/>
            <a:chOff x="6669907" y="1561258"/>
            <a:chExt cx="397907" cy="397866"/>
          </a:xfrm>
        </p:grpSpPr>
        <p:sp>
          <p:nvSpPr>
            <p:cNvPr id="8848" name="Google Shape;8848;p97"/>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97"/>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97"/>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97"/>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97"/>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3" name="Google Shape;8853;p97"/>
          <p:cNvGrpSpPr/>
          <p:nvPr/>
        </p:nvGrpSpPr>
        <p:grpSpPr>
          <a:xfrm>
            <a:off x="1958433" y="3885842"/>
            <a:ext cx="387681" cy="272572"/>
            <a:chOff x="3386036" y="1746339"/>
            <a:chExt cx="397907" cy="279762"/>
          </a:xfrm>
        </p:grpSpPr>
        <p:sp>
          <p:nvSpPr>
            <p:cNvPr id="8854" name="Google Shape;8854;p97"/>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97"/>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97"/>
          <p:cNvGrpSpPr/>
          <p:nvPr/>
        </p:nvGrpSpPr>
        <p:grpSpPr>
          <a:xfrm>
            <a:off x="2996130" y="3828288"/>
            <a:ext cx="387681" cy="387681"/>
            <a:chOff x="4417380" y="1687279"/>
            <a:chExt cx="397907" cy="397907"/>
          </a:xfrm>
        </p:grpSpPr>
        <p:sp>
          <p:nvSpPr>
            <p:cNvPr id="8857" name="Google Shape;8857;p97"/>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97"/>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9" name="Google Shape;8859;p97"/>
          <p:cNvGrpSpPr/>
          <p:nvPr/>
        </p:nvGrpSpPr>
        <p:grpSpPr>
          <a:xfrm>
            <a:off x="7942611" y="3308537"/>
            <a:ext cx="387661" cy="387661"/>
            <a:chOff x="2869999" y="1687279"/>
            <a:chExt cx="397887" cy="397887"/>
          </a:xfrm>
        </p:grpSpPr>
        <p:sp>
          <p:nvSpPr>
            <p:cNvPr id="8860" name="Google Shape;8860;p97"/>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97"/>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2" name="Google Shape;8862;p97"/>
          <p:cNvGrpSpPr/>
          <p:nvPr/>
        </p:nvGrpSpPr>
        <p:grpSpPr>
          <a:xfrm>
            <a:off x="2477718" y="3828664"/>
            <a:ext cx="386807" cy="386929"/>
            <a:chOff x="3902887" y="1687655"/>
            <a:chExt cx="397010" cy="397135"/>
          </a:xfrm>
        </p:grpSpPr>
        <p:sp>
          <p:nvSpPr>
            <p:cNvPr id="8863" name="Google Shape;8863;p97"/>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97"/>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5" name="Google Shape;8865;p97"/>
          <p:cNvGrpSpPr/>
          <p:nvPr/>
        </p:nvGrpSpPr>
        <p:grpSpPr>
          <a:xfrm>
            <a:off x="3515416" y="3828344"/>
            <a:ext cx="387681" cy="387681"/>
            <a:chOff x="4933458" y="1687279"/>
            <a:chExt cx="397907" cy="397907"/>
          </a:xfrm>
        </p:grpSpPr>
        <p:sp>
          <p:nvSpPr>
            <p:cNvPr id="8866" name="Google Shape;8866;p97"/>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97"/>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8" name="Google Shape;8868;p97"/>
          <p:cNvGrpSpPr/>
          <p:nvPr/>
        </p:nvGrpSpPr>
        <p:grpSpPr>
          <a:xfrm>
            <a:off x="6348367" y="3308537"/>
            <a:ext cx="387661" cy="387661"/>
            <a:chOff x="1379798" y="1723250"/>
            <a:chExt cx="397887" cy="397887"/>
          </a:xfrm>
        </p:grpSpPr>
        <p:sp>
          <p:nvSpPr>
            <p:cNvPr id="8869" name="Google Shape;8869;p9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9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9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9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3" name="Google Shape;8873;p97"/>
          <p:cNvGrpSpPr/>
          <p:nvPr/>
        </p:nvGrpSpPr>
        <p:grpSpPr>
          <a:xfrm>
            <a:off x="5286246" y="3308537"/>
            <a:ext cx="387681" cy="387661"/>
            <a:chOff x="266768" y="1721375"/>
            <a:chExt cx="397907" cy="397887"/>
          </a:xfrm>
        </p:grpSpPr>
        <p:sp>
          <p:nvSpPr>
            <p:cNvPr id="8874" name="Google Shape;8874;p9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9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6" name="Google Shape;8876;p97"/>
          <p:cNvGrpSpPr/>
          <p:nvPr/>
        </p:nvGrpSpPr>
        <p:grpSpPr>
          <a:xfrm>
            <a:off x="5817327" y="3308537"/>
            <a:ext cx="387641" cy="387661"/>
            <a:chOff x="864491" y="1723250"/>
            <a:chExt cx="397866" cy="397887"/>
          </a:xfrm>
        </p:grpSpPr>
        <p:sp>
          <p:nvSpPr>
            <p:cNvPr id="8877" name="Google Shape;8877;p9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9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9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80" name="Google Shape;8880;p97"/>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81" name="Google Shape;8881;p97"/>
          <p:cNvGrpSpPr/>
          <p:nvPr/>
        </p:nvGrpSpPr>
        <p:grpSpPr>
          <a:xfrm>
            <a:off x="7411672" y="3308924"/>
            <a:ext cx="387539" cy="386888"/>
            <a:chOff x="2408992" y="1722875"/>
            <a:chExt cx="397761" cy="397093"/>
          </a:xfrm>
        </p:grpSpPr>
        <p:sp>
          <p:nvSpPr>
            <p:cNvPr id="8882" name="Google Shape;8882;p97"/>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97"/>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4" name="Google Shape;8884;p97"/>
          <p:cNvGrpSpPr/>
          <p:nvPr/>
        </p:nvGrpSpPr>
        <p:grpSpPr>
          <a:xfrm>
            <a:off x="6584154" y="3827060"/>
            <a:ext cx="388966" cy="388966"/>
            <a:chOff x="1190625" y="238125"/>
            <a:chExt cx="5235075" cy="5235075"/>
          </a:xfrm>
        </p:grpSpPr>
        <p:sp>
          <p:nvSpPr>
            <p:cNvPr id="8885" name="Google Shape;8885;p97"/>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97"/>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7" name="Google Shape;8887;p97"/>
          <p:cNvGrpSpPr/>
          <p:nvPr/>
        </p:nvGrpSpPr>
        <p:grpSpPr>
          <a:xfrm>
            <a:off x="5592488" y="3828305"/>
            <a:ext cx="387641" cy="387641"/>
            <a:chOff x="7199196" y="1561258"/>
            <a:chExt cx="397866" cy="397866"/>
          </a:xfrm>
        </p:grpSpPr>
        <p:sp>
          <p:nvSpPr>
            <p:cNvPr id="8888" name="Google Shape;8888;p97"/>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97"/>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97"/>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1" name="Google Shape;8891;p97"/>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895"/>
        <p:cNvGrpSpPr/>
        <p:nvPr/>
      </p:nvGrpSpPr>
      <p:grpSpPr>
        <a:xfrm>
          <a:off x="0" y="0"/>
          <a:ext cx="0" cy="0"/>
          <a:chOff x="0" y="0"/>
          <a:chExt cx="0" cy="0"/>
        </a:xfrm>
      </p:grpSpPr>
      <p:pic>
        <p:nvPicPr>
          <p:cNvPr id="8896" name="Google Shape;8896;p98">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45"/>
          <p:cNvSpPr txBox="1">
            <a:spLocks noGrp="1"/>
          </p:cNvSpPr>
          <p:nvPr>
            <p:ph type="title"/>
          </p:nvPr>
        </p:nvSpPr>
        <p:spPr>
          <a:xfrm>
            <a:off x="2549400" y="1652700"/>
            <a:ext cx="4045200" cy="105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Whoa!!</a:t>
            </a:r>
            <a:endParaRPr/>
          </a:p>
        </p:txBody>
      </p:sp>
      <p:sp>
        <p:nvSpPr>
          <p:cNvPr id="876" name="Google Shape;876;p45"/>
          <p:cNvSpPr txBox="1">
            <a:spLocks noGrp="1"/>
          </p:cNvSpPr>
          <p:nvPr>
            <p:ph type="subTitle" idx="1"/>
          </p:nvPr>
        </p:nvSpPr>
        <p:spPr>
          <a:xfrm>
            <a:off x="2549400" y="2708614"/>
            <a:ext cx="4045200" cy="62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This can be the part of the presentation where you can introduce yourself</a:t>
            </a:r>
            <a:endParaRPr/>
          </a:p>
        </p:txBody>
      </p:sp>
      <p:grpSp>
        <p:nvGrpSpPr>
          <p:cNvPr id="877" name="Google Shape;877;p45"/>
          <p:cNvGrpSpPr/>
          <p:nvPr/>
        </p:nvGrpSpPr>
        <p:grpSpPr>
          <a:xfrm>
            <a:off x="4" y="2306686"/>
            <a:ext cx="2484961" cy="2836683"/>
            <a:chOff x="-3662796" y="2306686"/>
            <a:chExt cx="2484961" cy="2836683"/>
          </a:xfrm>
        </p:grpSpPr>
        <p:sp>
          <p:nvSpPr>
            <p:cNvPr id="878" name="Google Shape;878;p45"/>
            <p:cNvSpPr/>
            <p:nvPr/>
          </p:nvSpPr>
          <p:spPr>
            <a:xfrm>
              <a:off x="-2562777" y="3127668"/>
              <a:ext cx="1101415" cy="566259"/>
            </a:xfrm>
            <a:custGeom>
              <a:avLst/>
              <a:gdLst/>
              <a:ahLst/>
              <a:cxnLst/>
              <a:rect l="l" t="t" r="r" b="b"/>
              <a:pathLst>
                <a:path w="8605" h="4424" extrusionOk="0">
                  <a:moveTo>
                    <a:pt x="8604" y="1"/>
                  </a:moveTo>
                  <a:cubicBezTo>
                    <a:pt x="8604" y="1"/>
                    <a:pt x="2592" y="2663"/>
                    <a:pt x="1252" y="2887"/>
                  </a:cubicBezTo>
                  <a:cubicBezTo>
                    <a:pt x="0" y="3077"/>
                    <a:pt x="2234" y="4423"/>
                    <a:pt x="3787" y="4423"/>
                  </a:cubicBezTo>
                  <a:cubicBezTo>
                    <a:pt x="3875" y="4423"/>
                    <a:pt x="3961" y="4419"/>
                    <a:pt x="4044" y="4410"/>
                  </a:cubicBezTo>
                  <a:cubicBezTo>
                    <a:pt x="5607" y="4245"/>
                    <a:pt x="7653" y="2493"/>
                    <a:pt x="7653" y="2493"/>
                  </a:cubicBezTo>
                  <a:lnTo>
                    <a:pt x="8604" y="1"/>
                  </a:lnTo>
                  <a:close/>
                </a:path>
              </a:pathLst>
            </a:custGeom>
            <a:solidFill>
              <a:srgbClr val="E38A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5"/>
            <p:cNvSpPr/>
            <p:nvPr/>
          </p:nvSpPr>
          <p:spPr>
            <a:xfrm>
              <a:off x="-3662796" y="3422448"/>
              <a:ext cx="1901269" cy="1720921"/>
            </a:xfrm>
            <a:custGeom>
              <a:avLst/>
              <a:gdLst/>
              <a:ahLst/>
              <a:cxnLst/>
              <a:rect l="l" t="t" r="r" b="b"/>
              <a:pathLst>
                <a:path w="14854" h="13445" extrusionOk="0">
                  <a:moveTo>
                    <a:pt x="6875" y="1"/>
                  </a:moveTo>
                  <a:cubicBezTo>
                    <a:pt x="6225" y="1"/>
                    <a:pt x="5554" y="155"/>
                    <a:pt x="4856" y="508"/>
                  </a:cubicBezTo>
                  <a:cubicBezTo>
                    <a:pt x="4856" y="508"/>
                    <a:pt x="2922" y="3224"/>
                    <a:pt x="2975" y="4622"/>
                  </a:cubicBezTo>
                  <a:cubicBezTo>
                    <a:pt x="3051" y="6221"/>
                    <a:pt x="0" y="10353"/>
                    <a:pt x="0" y="10353"/>
                  </a:cubicBezTo>
                  <a:lnTo>
                    <a:pt x="0" y="13444"/>
                  </a:lnTo>
                  <a:lnTo>
                    <a:pt x="8488" y="13444"/>
                  </a:lnTo>
                  <a:cubicBezTo>
                    <a:pt x="8488" y="13444"/>
                    <a:pt x="9975" y="10876"/>
                    <a:pt x="12267" y="8807"/>
                  </a:cubicBezTo>
                  <a:cubicBezTo>
                    <a:pt x="13830" y="7396"/>
                    <a:pt x="14853" y="5198"/>
                    <a:pt x="14853" y="5198"/>
                  </a:cubicBezTo>
                  <a:cubicBezTo>
                    <a:pt x="12183" y="2968"/>
                    <a:pt x="9727" y="1"/>
                    <a:pt x="6875" y="1"/>
                  </a:cubicBezTo>
                  <a:close/>
                </a:path>
              </a:pathLst>
            </a:custGeom>
            <a:solidFill>
              <a:srgbClr val="CF61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5"/>
            <p:cNvSpPr/>
            <p:nvPr/>
          </p:nvSpPr>
          <p:spPr>
            <a:xfrm>
              <a:off x="-2812630" y="3949290"/>
              <a:ext cx="167164" cy="703728"/>
            </a:xfrm>
            <a:custGeom>
              <a:avLst/>
              <a:gdLst/>
              <a:ahLst/>
              <a:cxnLst/>
              <a:rect l="l" t="t" r="r" b="b"/>
              <a:pathLst>
                <a:path w="1306" h="5498" extrusionOk="0">
                  <a:moveTo>
                    <a:pt x="41" y="1"/>
                  </a:moveTo>
                  <a:cubicBezTo>
                    <a:pt x="19" y="1"/>
                    <a:pt x="1" y="41"/>
                    <a:pt x="19" y="41"/>
                  </a:cubicBezTo>
                  <a:cubicBezTo>
                    <a:pt x="653" y="448"/>
                    <a:pt x="1006" y="1136"/>
                    <a:pt x="1135" y="1864"/>
                  </a:cubicBezTo>
                  <a:cubicBezTo>
                    <a:pt x="1287" y="2645"/>
                    <a:pt x="1176" y="3503"/>
                    <a:pt x="894" y="4245"/>
                  </a:cubicBezTo>
                  <a:cubicBezTo>
                    <a:pt x="729" y="4691"/>
                    <a:pt x="488" y="5102"/>
                    <a:pt x="188" y="5455"/>
                  </a:cubicBezTo>
                  <a:cubicBezTo>
                    <a:pt x="174" y="5469"/>
                    <a:pt x="194" y="5498"/>
                    <a:pt x="211" y="5498"/>
                  </a:cubicBezTo>
                  <a:cubicBezTo>
                    <a:pt x="216" y="5498"/>
                    <a:pt x="220" y="5496"/>
                    <a:pt x="224" y="5491"/>
                  </a:cubicBezTo>
                  <a:cubicBezTo>
                    <a:pt x="765" y="4861"/>
                    <a:pt x="1100" y="4039"/>
                    <a:pt x="1194" y="3222"/>
                  </a:cubicBezTo>
                  <a:cubicBezTo>
                    <a:pt x="1305" y="2440"/>
                    <a:pt x="1229" y="1605"/>
                    <a:pt x="858" y="894"/>
                  </a:cubicBezTo>
                  <a:cubicBezTo>
                    <a:pt x="653" y="541"/>
                    <a:pt x="394" y="224"/>
                    <a:pt x="41" y="1"/>
                  </a:cubicBezTo>
                  <a:close/>
                </a:path>
              </a:pathLst>
            </a:custGeom>
            <a:solidFill>
              <a:srgbClr val="002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5"/>
            <p:cNvSpPr/>
            <p:nvPr/>
          </p:nvSpPr>
          <p:spPr>
            <a:xfrm>
              <a:off x="-2664425" y="2566536"/>
              <a:ext cx="1340768" cy="470400"/>
            </a:xfrm>
            <a:custGeom>
              <a:avLst/>
              <a:gdLst/>
              <a:ahLst/>
              <a:cxnLst/>
              <a:rect l="l" t="t" r="r" b="b"/>
              <a:pathLst>
                <a:path w="10458" h="3675" extrusionOk="0">
                  <a:moveTo>
                    <a:pt x="369" y="1"/>
                  </a:moveTo>
                  <a:cubicBezTo>
                    <a:pt x="175" y="1"/>
                    <a:pt x="59" y="31"/>
                    <a:pt x="36" y="95"/>
                  </a:cubicBezTo>
                  <a:cubicBezTo>
                    <a:pt x="1" y="189"/>
                    <a:pt x="130" y="319"/>
                    <a:pt x="407" y="506"/>
                  </a:cubicBezTo>
                  <a:cubicBezTo>
                    <a:pt x="1153" y="971"/>
                    <a:pt x="2904" y="1735"/>
                    <a:pt x="4986" y="2423"/>
                  </a:cubicBezTo>
                  <a:cubicBezTo>
                    <a:pt x="7090" y="3128"/>
                    <a:pt x="8935" y="3597"/>
                    <a:pt x="9810" y="3669"/>
                  </a:cubicBezTo>
                  <a:cubicBezTo>
                    <a:pt x="9880" y="3673"/>
                    <a:pt x="9944" y="3675"/>
                    <a:pt x="10002" y="3675"/>
                  </a:cubicBezTo>
                  <a:cubicBezTo>
                    <a:pt x="10205" y="3675"/>
                    <a:pt x="10332" y="3648"/>
                    <a:pt x="10346" y="3575"/>
                  </a:cubicBezTo>
                  <a:cubicBezTo>
                    <a:pt x="10458" y="3240"/>
                    <a:pt x="8247" y="2199"/>
                    <a:pt x="5397" y="1252"/>
                  </a:cubicBezTo>
                  <a:cubicBezTo>
                    <a:pt x="3125" y="478"/>
                    <a:pt x="1136"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5"/>
            <p:cNvSpPr/>
            <p:nvPr/>
          </p:nvSpPr>
          <p:spPr>
            <a:xfrm>
              <a:off x="-2610136" y="2637548"/>
              <a:ext cx="1203688" cy="404856"/>
            </a:xfrm>
            <a:custGeom>
              <a:avLst/>
              <a:gdLst/>
              <a:ahLst/>
              <a:cxnLst/>
              <a:rect l="l" t="t" r="r" b="b"/>
              <a:pathLst>
                <a:path w="9404" h="3163" extrusionOk="0">
                  <a:moveTo>
                    <a:pt x="0" y="0"/>
                  </a:moveTo>
                  <a:lnTo>
                    <a:pt x="0" y="0"/>
                  </a:lnTo>
                  <a:cubicBezTo>
                    <a:pt x="746" y="465"/>
                    <a:pt x="2497" y="1229"/>
                    <a:pt x="4579" y="1917"/>
                  </a:cubicBezTo>
                  <a:cubicBezTo>
                    <a:pt x="6683" y="2622"/>
                    <a:pt x="8528" y="3091"/>
                    <a:pt x="9403" y="3163"/>
                  </a:cubicBezTo>
                  <a:cubicBezTo>
                    <a:pt x="8657" y="2680"/>
                    <a:pt x="6906" y="1934"/>
                    <a:pt x="4825" y="1229"/>
                  </a:cubicBezTo>
                  <a:cubicBezTo>
                    <a:pt x="2738" y="523"/>
                    <a:pt x="876" y="54"/>
                    <a:pt x="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5"/>
            <p:cNvSpPr/>
            <p:nvPr/>
          </p:nvSpPr>
          <p:spPr>
            <a:xfrm>
              <a:off x="-2921812" y="2579451"/>
              <a:ext cx="1579357" cy="1922901"/>
            </a:xfrm>
            <a:custGeom>
              <a:avLst/>
              <a:gdLst/>
              <a:ahLst/>
              <a:cxnLst/>
              <a:rect l="l" t="t" r="r" b="b"/>
              <a:pathLst>
                <a:path w="12339" h="15023" extrusionOk="0">
                  <a:moveTo>
                    <a:pt x="2047" y="0"/>
                  </a:moveTo>
                  <a:cubicBezTo>
                    <a:pt x="1412" y="2569"/>
                    <a:pt x="36" y="7817"/>
                    <a:pt x="1" y="13012"/>
                  </a:cubicBezTo>
                  <a:cubicBezTo>
                    <a:pt x="1095" y="13718"/>
                    <a:pt x="4709" y="14875"/>
                    <a:pt x="6009" y="15023"/>
                  </a:cubicBezTo>
                  <a:cubicBezTo>
                    <a:pt x="10051" y="9309"/>
                    <a:pt x="11186" y="5789"/>
                    <a:pt x="12339" y="3502"/>
                  </a:cubicBezTo>
                  <a:lnTo>
                    <a:pt x="12339" y="3502"/>
                  </a:lnTo>
                  <a:cubicBezTo>
                    <a:pt x="12286" y="3542"/>
                    <a:pt x="12181" y="3561"/>
                    <a:pt x="12029" y="3561"/>
                  </a:cubicBezTo>
                  <a:cubicBezTo>
                    <a:pt x="11257" y="3561"/>
                    <a:pt x="9287" y="3071"/>
                    <a:pt x="7014" y="2310"/>
                  </a:cubicBezTo>
                  <a:cubicBezTo>
                    <a:pt x="4222" y="1380"/>
                    <a:pt x="2047" y="357"/>
                    <a:pt x="20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5"/>
            <p:cNvSpPr/>
            <p:nvPr/>
          </p:nvSpPr>
          <p:spPr>
            <a:xfrm>
              <a:off x="-2886350" y="4207850"/>
              <a:ext cx="742411" cy="249081"/>
            </a:xfrm>
            <a:custGeom>
              <a:avLst/>
              <a:gdLst/>
              <a:ahLst/>
              <a:cxnLst/>
              <a:rect l="l" t="t" r="r" b="b"/>
              <a:pathLst>
                <a:path w="5420" h="1850" extrusionOk="0">
                  <a:moveTo>
                    <a:pt x="121" y="0"/>
                  </a:moveTo>
                  <a:cubicBezTo>
                    <a:pt x="60" y="0"/>
                    <a:pt x="25" y="10"/>
                    <a:pt x="18" y="31"/>
                  </a:cubicBezTo>
                  <a:cubicBezTo>
                    <a:pt x="1" y="49"/>
                    <a:pt x="77" y="103"/>
                    <a:pt x="224" y="197"/>
                  </a:cubicBezTo>
                  <a:cubicBezTo>
                    <a:pt x="635" y="402"/>
                    <a:pt x="1546" y="773"/>
                    <a:pt x="2627" y="1148"/>
                  </a:cubicBezTo>
                  <a:cubicBezTo>
                    <a:pt x="3704" y="1501"/>
                    <a:pt x="4673" y="1760"/>
                    <a:pt x="5120" y="1836"/>
                  </a:cubicBezTo>
                  <a:cubicBezTo>
                    <a:pt x="5193" y="1845"/>
                    <a:pt x="5258" y="1849"/>
                    <a:pt x="5305" y="1849"/>
                  </a:cubicBezTo>
                  <a:cubicBezTo>
                    <a:pt x="5351" y="1849"/>
                    <a:pt x="5379" y="1845"/>
                    <a:pt x="5379" y="1836"/>
                  </a:cubicBezTo>
                  <a:cubicBezTo>
                    <a:pt x="5419" y="1706"/>
                    <a:pt x="4262" y="1202"/>
                    <a:pt x="2775" y="701"/>
                  </a:cubicBezTo>
                  <a:cubicBezTo>
                    <a:pt x="1519" y="290"/>
                    <a:pt x="449" y="0"/>
                    <a:pt x="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5"/>
            <p:cNvSpPr/>
            <p:nvPr/>
          </p:nvSpPr>
          <p:spPr>
            <a:xfrm>
              <a:off x="-2750294" y="2713209"/>
              <a:ext cx="1291235" cy="1160166"/>
            </a:xfrm>
            <a:custGeom>
              <a:avLst/>
              <a:gdLst/>
              <a:ahLst/>
              <a:cxnLst/>
              <a:rect l="l" t="t" r="r" b="b"/>
              <a:pathLst>
                <a:path w="10088" h="9064" extrusionOk="0">
                  <a:moveTo>
                    <a:pt x="1059" y="0"/>
                  </a:moveTo>
                  <a:cubicBezTo>
                    <a:pt x="742" y="1247"/>
                    <a:pt x="354" y="2886"/>
                    <a:pt x="1" y="4726"/>
                  </a:cubicBezTo>
                  <a:cubicBezTo>
                    <a:pt x="336" y="5303"/>
                    <a:pt x="836" y="5767"/>
                    <a:pt x="1341" y="6178"/>
                  </a:cubicBezTo>
                  <a:cubicBezTo>
                    <a:pt x="1989" y="6701"/>
                    <a:pt x="2699" y="7130"/>
                    <a:pt x="3422" y="7500"/>
                  </a:cubicBezTo>
                  <a:cubicBezTo>
                    <a:pt x="4093" y="7871"/>
                    <a:pt x="4821" y="8206"/>
                    <a:pt x="5526" y="8488"/>
                  </a:cubicBezTo>
                  <a:cubicBezTo>
                    <a:pt x="6049" y="8711"/>
                    <a:pt x="6590" y="8894"/>
                    <a:pt x="7126" y="9064"/>
                  </a:cubicBezTo>
                  <a:cubicBezTo>
                    <a:pt x="8283" y="7036"/>
                    <a:pt x="9006" y="5414"/>
                    <a:pt x="9605" y="4074"/>
                  </a:cubicBezTo>
                  <a:cubicBezTo>
                    <a:pt x="9770" y="3703"/>
                    <a:pt x="9940" y="3368"/>
                    <a:pt x="10087" y="3033"/>
                  </a:cubicBezTo>
                  <a:cubicBezTo>
                    <a:pt x="9046" y="2886"/>
                    <a:pt x="7349" y="2439"/>
                    <a:pt x="5491" y="1823"/>
                  </a:cubicBezTo>
                  <a:cubicBezTo>
                    <a:pt x="4133" y="1358"/>
                    <a:pt x="2846" y="854"/>
                    <a:pt x="1899" y="429"/>
                  </a:cubicBezTo>
                  <a:cubicBezTo>
                    <a:pt x="1564" y="259"/>
                    <a:pt x="1283" y="130"/>
                    <a:pt x="10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5"/>
            <p:cNvSpPr/>
            <p:nvPr/>
          </p:nvSpPr>
          <p:spPr>
            <a:xfrm>
              <a:off x="-2876629" y="3034485"/>
              <a:ext cx="1327202" cy="1367777"/>
            </a:xfrm>
            <a:custGeom>
              <a:avLst/>
              <a:gdLst/>
              <a:ahLst/>
              <a:cxnLst/>
              <a:rect l="l" t="t" r="r" b="b"/>
              <a:pathLst>
                <a:path w="10369" h="10686" extrusionOk="0">
                  <a:moveTo>
                    <a:pt x="1452" y="1"/>
                  </a:moveTo>
                  <a:cubicBezTo>
                    <a:pt x="1452" y="1"/>
                    <a:pt x="1" y="6719"/>
                    <a:pt x="277" y="9046"/>
                  </a:cubicBezTo>
                  <a:cubicBezTo>
                    <a:pt x="277" y="9046"/>
                    <a:pt x="2158" y="10369"/>
                    <a:pt x="5415" y="10686"/>
                  </a:cubicBezTo>
                  <a:lnTo>
                    <a:pt x="10368" y="1899"/>
                  </a:lnTo>
                  <a:cubicBezTo>
                    <a:pt x="10368" y="1899"/>
                    <a:pt x="9771" y="1242"/>
                    <a:pt x="8586" y="1242"/>
                  </a:cubicBezTo>
                  <a:cubicBezTo>
                    <a:pt x="8190" y="1242"/>
                    <a:pt x="7728" y="1315"/>
                    <a:pt x="7201" y="1511"/>
                  </a:cubicBezTo>
                  <a:cubicBezTo>
                    <a:pt x="6711" y="1688"/>
                    <a:pt x="6144" y="1769"/>
                    <a:pt x="5560" y="1769"/>
                  </a:cubicBezTo>
                  <a:cubicBezTo>
                    <a:pt x="3818" y="1769"/>
                    <a:pt x="1924" y="1048"/>
                    <a:pt x="1452"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5"/>
            <p:cNvSpPr/>
            <p:nvPr/>
          </p:nvSpPr>
          <p:spPr>
            <a:xfrm>
              <a:off x="-2793174" y="3354097"/>
              <a:ext cx="588531" cy="999146"/>
            </a:xfrm>
            <a:custGeom>
              <a:avLst/>
              <a:gdLst/>
              <a:ahLst/>
              <a:cxnLst/>
              <a:rect l="l" t="t" r="r" b="b"/>
              <a:pathLst>
                <a:path w="4598" h="7806" extrusionOk="0">
                  <a:moveTo>
                    <a:pt x="1153" y="1"/>
                  </a:moveTo>
                  <a:cubicBezTo>
                    <a:pt x="1153" y="1"/>
                    <a:pt x="1" y="2641"/>
                    <a:pt x="1" y="6214"/>
                  </a:cubicBezTo>
                  <a:cubicBezTo>
                    <a:pt x="1" y="6656"/>
                    <a:pt x="3574" y="7806"/>
                    <a:pt x="4477" y="7806"/>
                  </a:cubicBezTo>
                  <a:cubicBezTo>
                    <a:pt x="4525" y="7806"/>
                    <a:pt x="4565" y="7803"/>
                    <a:pt x="4597" y="7796"/>
                  </a:cubicBezTo>
                  <a:cubicBezTo>
                    <a:pt x="4597" y="7796"/>
                    <a:pt x="854" y="6344"/>
                    <a:pt x="782" y="5361"/>
                  </a:cubicBezTo>
                  <a:cubicBezTo>
                    <a:pt x="631" y="3181"/>
                    <a:pt x="1153" y="1"/>
                    <a:pt x="1153" y="1"/>
                  </a:cubicBezTo>
                  <a:close/>
                </a:path>
              </a:pathLst>
            </a:custGeom>
            <a:solidFill>
              <a:srgbClr val="DADADA">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5"/>
            <p:cNvSpPr/>
            <p:nvPr/>
          </p:nvSpPr>
          <p:spPr>
            <a:xfrm>
              <a:off x="-2204765" y="2916855"/>
              <a:ext cx="905196" cy="508917"/>
            </a:xfrm>
            <a:custGeom>
              <a:avLst/>
              <a:gdLst/>
              <a:ahLst/>
              <a:cxnLst/>
              <a:rect l="l" t="t" r="r" b="b"/>
              <a:pathLst>
                <a:path w="7072" h="3976" extrusionOk="0">
                  <a:moveTo>
                    <a:pt x="6413" y="1"/>
                  </a:moveTo>
                  <a:cubicBezTo>
                    <a:pt x="6112" y="1"/>
                    <a:pt x="5917" y="678"/>
                    <a:pt x="5396" y="1049"/>
                  </a:cubicBezTo>
                  <a:cubicBezTo>
                    <a:pt x="4937" y="1374"/>
                    <a:pt x="4613" y="1481"/>
                    <a:pt x="4365" y="1481"/>
                  </a:cubicBezTo>
                  <a:cubicBezTo>
                    <a:pt x="3897" y="1481"/>
                    <a:pt x="3703" y="1100"/>
                    <a:pt x="3386" y="1100"/>
                  </a:cubicBezTo>
                  <a:cubicBezTo>
                    <a:pt x="3247" y="1100"/>
                    <a:pt x="3084" y="1173"/>
                    <a:pt x="2864" y="1384"/>
                  </a:cubicBezTo>
                  <a:cubicBezTo>
                    <a:pt x="1564" y="2671"/>
                    <a:pt x="0" y="2689"/>
                    <a:pt x="0" y="2689"/>
                  </a:cubicBezTo>
                  <a:lnTo>
                    <a:pt x="4467" y="3975"/>
                  </a:lnTo>
                  <a:cubicBezTo>
                    <a:pt x="4467" y="3975"/>
                    <a:pt x="7072" y="379"/>
                    <a:pt x="6549" y="44"/>
                  </a:cubicBezTo>
                  <a:cubicBezTo>
                    <a:pt x="6501" y="14"/>
                    <a:pt x="6456" y="1"/>
                    <a:pt x="64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5"/>
            <p:cNvSpPr/>
            <p:nvPr/>
          </p:nvSpPr>
          <p:spPr>
            <a:xfrm>
              <a:off x="-1726179" y="2474108"/>
              <a:ext cx="405495" cy="505589"/>
            </a:xfrm>
            <a:custGeom>
              <a:avLst/>
              <a:gdLst/>
              <a:ahLst/>
              <a:cxnLst/>
              <a:rect l="l" t="t" r="r" b="b"/>
              <a:pathLst>
                <a:path w="3168" h="3950" extrusionOk="0">
                  <a:moveTo>
                    <a:pt x="2125" y="1"/>
                  </a:moveTo>
                  <a:cubicBezTo>
                    <a:pt x="2093" y="1"/>
                    <a:pt x="2060" y="2"/>
                    <a:pt x="2028" y="6"/>
                  </a:cubicBezTo>
                  <a:cubicBezTo>
                    <a:pt x="1805" y="41"/>
                    <a:pt x="1528" y="153"/>
                    <a:pt x="1358" y="488"/>
                  </a:cubicBezTo>
                  <a:cubicBezTo>
                    <a:pt x="1099" y="1011"/>
                    <a:pt x="1863" y="1381"/>
                    <a:pt x="1340" y="1904"/>
                  </a:cubicBezTo>
                  <a:cubicBezTo>
                    <a:pt x="858" y="2387"/>
                    <a:pt x="617" y="2074"/>
                    <a:pt x="223" y="2538"/>
                  </a:cubicBezTo>
                  <a:cubicBezTo>
                    <a:pt x="76" y="2704"/>
                    <a:pt x="0" y="2967"/>
                    <a:pt x="76" y="3208"/>
                  </a:cubicBezTo>
                  <a:cubicBezTo>
                    <a:pt x="130" y="3374"/>
                    <a:pt x="241" y="3543"/>
                    <a:pt x="487" y="3709"/>
                  </a:cubicBezTo>
                  <a:cubicBezTo>
                    <a:pt x="744" y="3866"/>
                    <a:pt x="989" y="3950"/>
                    <a:pt x="1216" y="3950"/>
                  </a:cubicBezTo>
                  <a:cubicBezTo>
                    <a:pt x="1497" y="3950"/>
                    <a:pt x="1749" y="3821"/>
                    <a:pt x="1957" y="3543"/>
                  </a:cubicBezTo>
                  <a:cubicBezTo>
                    <a:pt x="2515" y="2780"/>
                    <a:pt x="1787" y="2297"/>
                    <a:pt x="2457" y="1850"/>
                  </a:cubicBezTo>
                  <a:cubicBezTo>
                    <a:pt x="2962" y="1515"/>
                    <a:pt x="3167" y="899"/>
                    <a:pt x="2922" y="434"/>
                  </a:cubicBezTo>
                  <a:cubicBezTo>
                    <a:pt x="2755" y="162"/>
                    <a:pt x="2448" y="1"/>
                    <a:pt x="21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5"/>
            <p:cNvSpPr/>
            <p:nvPr/>
          </p:nvSpPr>
          <p:spPr>
            <a:xfrm>
              <a:off x="-1369703" y="2306686"/>
              <a:ext cx="191868" cy="157052"/>
            </a:xfrm>
            <a:custGeom>
              <a:avLst/>
              <a:gdLst/>
              <a:ahLst/>
              <a:cxnLst/>
              <a:rect l="l" t="t" r="r" b="b"/>
              <a:pathLst>
                <a:path w="1499" h="1227" extrusionOk="0">
                  <a:moveTo>
                    <a:pt x="678" y="0"/>
                  </a:moveTo>
                  <a:cubicBezTo>
                    <a:pt x="499" y="0"/>
                    <a:pt x="325" y="67"/>
                    <a:pt x="195" y="197"/>
                  </a:cubicBezTo>
                  <a:cubicBezTo>
                    <a:pt x="101" y="291"/>
                    <a:pt x="25" y="438"/>
                    <a:pt x="25" y="626"/>
                  </a:cubicBezTo>
                  <a:cubicBezTo>
                    <a:pt x="0" y="996"/>
                    <a:pt x="308" y="1226"/>
                    <a:pt x="659" y="1226"/>
                  </a:cubicBezTo>
                  <a:cubicBezTo>
                    <a:pt x="820" y="1226"/>
                    <a:pt x="990" y="1178"/>
                    <a:pt x="1142" y="1072"/>
                  </a:cubicBezTo>
                  <a:cubicBezTo>
                    <a:pt x="1499" y="813"/>
                    <a:pt x="1441" y="326"/>
                    <a:pt x="1052" y="103"/>
                  </a:cubicBezTo>
                  <a:cubicBezTo>
                    <a:pt x="935" y="34"/>
                    <a:pt x="805" y="0"/>
                    <a:pt x="6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5"/>
            <p:cNvSpPr/>
            <p:nvPr/>
          </p:nvSpPr>
          <p:spPr>
            <a:xfrm>
              <a:off x="-1279464" y="2517372"/>
              <a:ext cx="65663" cy="52223"/>
            </a:xfrm>
            <a:custGeom>
              <a:avLst/>
              <a:gdLst/>
              <a:ahLst/>
              <a:cxnLst/>
              <a:rect l="l" t="t" r="r" b="b"/>
              <a:pathLst>
                <a:path w="513" h="408" extrusionOk="0">
                  <a:moveTo>
                    <a:pt x="275" y="0"/>
                  </a:moveTo>
                  <a:cubicBezTo>
                    <a:pt x="157" y="0"/>
                    <a:pt x="47" y="91"/>
                    <a:pt x="30" y="226"/>
                  </a:cubicBezTo>
                  <a:cubicBezTo>
                    <a:pt x="0" y="342"/>
                    <a:pt x="106" y="407"/>
                    <a:pt x="222" y="407"/>
                  </a:cubicBezTo>
                  <a:cubicBezTo>
                    <a:pt x="331" y="407"/>
                    <a:pt x="449" y="351"/>
                    <a:pt x="477" y="226"/>
                  </a:cubicBezTo>
                  <a:cubicBezTo>
                    <a:pt x="513" y="79"/>
                    <a:pt x="401" y="20"/>
                    <a:pt x="307" y="3"/>
                  </a:cubicBezTo>
                  <a:cubicBezTo>
                    <a:pt x="297" y="1"/>
                    <a:pt x="286" y="0"/>
                    <a:pt x="2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5"/>
            <p:cNvSpPr/>
            <p:nvPr/>
          </p:nvSpPr>
          <p:spPr>
            <a:xfrm>
              <a:off x="-1692643" y="3005686"/>
              <a:ext cx="78590" cy="54015"/>
            </a:xfrm>
            <a:custGeom>
              <a:avLst/>
              <a:gdLst/>
              <a:ahLst/>
              <a:cxnLst/>
              <a:rect l="l" t="t" r="r" b="b"/>
              <a:pathLst>
                <a:path w="614" h="422" extrusionOk="0">
                  <a:moveTo>
                    <a:pt x="326" y="0"/>
                  </a:moveTo>
                  <a:cubicBezTo>
                    <a:pt x="227" y="0"/>
                    <a:pt x="130" y="59"/>
                    <a:pt x="73" y="172"/>
                  </a:cubicBezTo>
                  <a:cubicBezTo>
                    <a:pt x="1" y="305"/>
                    <a:pt x="155" y="421"/>
                    <a:pt x="313" y="421"/>
                  </a:cubicBezTo>
                  <a:cubicBezTo>
                    <a:pt x="399" y="421"/>
                    <a:pt x="486" y="387"/>
                    <a:pt x="538" y="302"/>
                  </a:cubicBezTo>
                  <a:cubicBezTo>
                    <a:pt x="614" y="172"/>
                    <a:pt x="520" y="78"/>
                    <a:pt x="426" y="20"/>
                  </a:cubicBezTo>
                  <a:cubicBezTo>
                    <a:pt x="393" y="7"/>
                    <a:pt x="359" y="0"/>
                    <a:pt x="326" y="0"/>
                  </a:cubicBez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5"/>
            <p:cNvSpPr/>
            <p:nvPr/>
          </p:nvSpPr>
          <p:spPr>
            <a:xfrm>
              <a:off x="-2790870" y="3565678"/>
              <a:ext cx="180860" cy="700528"/>
            </a:xfrm>
            <a:custGeom>
              <a:avLst/>
              <a:gdLst/>
              <a:ahLst/>
              <a:cxnLst/>
              <a:rect l="l" t="t" r="r" b="b"/>
              <a:pathLst>
                <a:path w="1413" h="5473" extrusionOk="0">
                  <a:moveTo>
                    <a:pt x="1" y="1"/>
                  </a:moveTo>
                  <a:lnTo>
                    <a:pt x="1" y="59"/>
                  </a:lnTo>
                  <a:cubicBezTo>
                    <a:pt x="501" y="635"/>
                    <a:pt x="876" y="1341"/>
                    <a:pt x="1059" y="2105"/>
                  </a:cubicBezTo>
                  <a:cubicBezTo>
                    <a:pt x="1341" y="3239"/>
                    <a:pt x="1153" y="4432"/>
                    <a:pt x="595" y="5455"/>
                  </a:cubicBezTo>
                  <a:cubicBezTo>
                    <a:pt x="613" y="5455"/>
                    <a:pt x="613" y="5455"/>
                    <a:pt x="630" y="5473"/>
                  </a:cubicBezTo>
                  <a:cubicBezTo>
                    <a:pt x="854" y="5084"/>
                    <a:pt x="1006" y="4673"/>
                    <a:pt x="1117" y="4244"/>
                  </a:cubicBezTo>
                  <a:cubicBezTo>
                    <a:pt x="1412" y="2980"/>
                    <a:pt x="1153" y="1640"/>
                    <a:pt x="429" y="559"/>
                  </a:cubicBezTo>
                  <a:cubicBezTo>
                    <a:pt x="295" y="358"/>
                    <a:pt x="166" y="170"/>
                    <a:pt x="1" y="1"/>
                  </a:cubicBezTo>
                  <a:close/>
                </a:path>
              </a:pathLst>
            </a:custGeom>
            <a:solidFill>
              <a:srgbClr val="A5B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5"/>
            <p:cNvSpPr/>
            <p:nvPr/>
          </p:nvSpPr>
          <p:spPr>
            <a:xfrm>
              <a:off x="-2567257" y="3254898"/>
              <a:ext cx="610162" cy="381303"/>
            </a:xfrm>
            <a:custGeom>
              <a:avLst/>
              <a:gdLst/>
              <a:ahLst/>
              <a:cxnLst/>
              <a:rect l="l" t="t" r="r" b="b"/>
              <a:pathLst>
                <a:path w="4767" h="2979" extrusionOk="0">
                  <a:moveTo>
                    <a:pt x="165" y="0"/>
                  </a:moveTo>
                  <a:cubicBezTo>
                    <a:pt x="158" y="0"/>
                    <a:pt x="152" y="5"/>
                    <a:pt x="152" y="12"/>
                  </a:cubicBezTo>
                  <a:cubicBezTo>
                    <a:pt x="0" y="1089"/>
                    <a:pt x="505" y="2245"/>
                    <a:pt x="1492" y="2728"/>
                  </a:cubicBezTo>
                  <a:cubicBezTo>
                    <a:pt x="1818" y="2891"/>
                    <a:pt x="2177" y="2978"/>
                    <a:pt x="2538" y="2978"/>
                  </a:cubicBezTo>
                  <a:cubicBezTo>
                    <a:pt x="2711" y="2978"/>
                    <a:pt x="2885" y="2958"/>
                    <a:pt x="3056" y="2916"/>
                  </a:cubicBezTo>
                  <a:cubicBezTo>
                    <a:pt x="3556" y="2804"/>
                    <a:pt x="3985" y="2487"/>
                    <a:pt x="4266" y="2058"/>
                  </a:cubicBezTo>
                  <a:cubicBezTo>
                    <a:pt x="4561" y="1593"/>
                    <a:pt x="4691" y="1017"/>
                    <a:pt x="4543" y="459"/>
                  </a:cubicBezTo>
                  <a:cubicBezTo>
                    <a:pt x="4536" y="451"/>
                    <a:pt x="4525" y="447"/>
                    <a:pt x="4516" y="447"/>
                  </a:cubicBezTo>
                  <a:cubicBezTo>
                    <a:pt x="4502" y="447"/>
                    <a:pt x="4490" y="456"/>
                    <a:pt x="4490" y="477"/>
                  </a:cubicBezTo>
                  <a:cubicBezTo>
                    <a:pt x="4766" y="1446"/>
                    <a:pt x="4154" y="2505"/>
                    <a:pt x="3221" y="2822"/>
                  </a:cubicBezTo>
                  <a:cubicBezTo>
                    <a:pt x="3004" y="2893"/>
                    <a:pt x="2779" y="2927"/>
                    <a:pt x="2555" y="2927"/>
                  </a:cubicBezTo>
                  <a:cubicBezTo>
                    <a:pt x="2262" y="2927"/>
                    <a:pt x="1971" y="2870"/>
                    <a:pt x="1698" y="2764"/>
                  </a:cubicBezTo>
                  <a:cubicBezTo>
                    <a:pt x="1211" y="2581"/>
                    <a:pt x="804" y="2228"/>
                    <a:pt x="523" y="1759"/>
                  </a:cubicBezTo>
                  <a:cubicBezTo>
                    <a:pt x="224" y="1240"/>
                    <a:pt x="112" y="624"/>
                    <a:pt x="188" y="30"/>
                  </a:cubicBezTo>
                  <a:cubicBezTo>
                    <a:pt x="188" y="9"/>
                    <a:pt x="176" y="0"/>
                    <a:pt x="165" y="0"/>
                  </a:cubicBezTo>
                  <a:close/>
                </a:path>
              </a:pathLst>
            </a:custGeom>
            <a:solidFill>
              <a:srgbClr val="A5B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5"/>
            <p:cNvSpPr/>
            <p:nvPr/>
          </p:nvSpPr>
          <p:spPr>
            <a:xfrm>
              <a:off x="-2602712" y="4003305"/>
              <a:ext cx="533492" cy="305785"/>
            </a:xfrm>
            <a:custGeom>
              <a:avLst/>
              <a:gdLst/>
              <a:ahLst/>
              <a:cxnLst/>
              <a:rect l="l" t="t" r="r" b="b"/>
              <a:pathLst>
                <a:path w="4168" h="2389" extrusionOk="0">
                  <a:moveTo>
                    <a:pt x="2263" y="1"/>
                  </a:moveTo>
                  <a:cubicBezTo>
                    <a:pt x="1576" y="1"/>
                    <a:pt x="878" y="321"/>
                    <a:pt x="501" y="901"/>
                  </a:cubicBezTo>
                  <a:cubicBezTo>
                    <a:pt x="206" y="1348"/>
                    <a:pt x="76" y="1871"/>
                    <a:pt x="0" y="2389"/>
                  </a:cubicBezTo>
                  <a:lnTo>
                    <a:pt x="36" y="2389"/>
                  </a:lnTo>
                  <a:cubicBezTo>
                    <a:pt x="94" y="1982"/>
                    <a:pt x="206" y="1553"/>
                    <a:pt x="389" y="1160"/>
                  </a:cubicBezTo>
                  <a:cubicBezTo>
                    <a:pt x="523" y="919"/>
                    <a:pt x="670" y="714"/>
                    <a:pt x="876" y="530"/>
                  </a:cubicBezTo>
                  <a:cubicBezTo>
                    <a:pt x="1081" y="361"/>
                    <a:pt x="1322" y="231"/>
                    <a:pt x="1564" y="155"/>
                  </a:cubicBezTo>
                  <a:cubicBezTo>
                    <a:pt x="1784" y="83"/>
                    <a:pt x="2019" y="45"/>
                    <a:pt x="2255" y="45"/>
                  </a:cubicBezTo>
                  <a:cubicBezTo>
                    <a:pt x="2555" y="45"/>
                    <a:pt x="2857" y="106"/>
                    <a:pt x="3127" y="231"/>
                  </a:cubicBezTo>
                  <a:cubicBezTo>
                    <a:pt x="3574" y="455"/>
                    <a:pt x="3891" y="883"/>
                    <a:pt x="4056" y="1348"/>
                  </a:cubicBezTo>
                  <a:cubicBezTo>
                    <a:pt x="4096" y="1424"/>
                    <a:pt x="4114" y="1518"/>
                    <a:pt x="4132" y="1589"/>
                  </a:cubicBezTo>
                  <a:lnTo>
                    <a:pt x="4168" y="1536"/>
                  </a:lnTo>
                  <a:cubicBezTo>
                    <a:pt x="4021" y="1031"/>
                    <a:pt x="3739" y="566"/>
                    <a:pt x="3315" y="289"/>
                  </a:cubicBezTo>
                  <a:cubicBezTo>
                    <a:pt x="3002" y="94"/>
                    <a:pt x="2634" y="1"/>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5"/>
            <p:cNvSpPr/>
            <p:nvPr/>
          </p:nvSpPr>
          <p:spPr>
            <a:xfrm>
              <a:off x="-2753110" y="3342193"/>
              <a:ext cx="767471" cy="714736"/>
            </a:xfrm>
            <a:custGeom>
              <a:avLst/>
              <a:gdLst/>
              <a:ahLst/>
              <a:cxnLst/>
              <a:rect l="l" t="t" r="r" b="b"/>
              <a:pathLst>
                <a:path w="5996" h="5584" extrusionOk="0">
                  <a:moveTo>
                    <a:pt x="0" y="0"/>
                  </a:moveTo>
                  <a:lnTo>
                    <a:pt x="0" y="36"/>
                  </a:lnTo>
                  <a:cubicBezTo>
                    <a:pt x="76" y="94"/>
                    <a:pt x="152" y="147"/>
                    <a:pt x="224" y="223"/>
                  </a:cubicBezTo>
                  <a:cubicBezTo>
                    <a:pt x="505" y="482"/>
                    <a:pt x="670" y="817"/>
                    <a:pt x="804" y="1153"/>
                  </a:cubicBezTo>
                  <a:cubicBezTo>
                    <a:pt x="1028" y="1787"/>
                    <a:pt x="1175" y="2493"/>
                    <a:pt x="1676" y="2957"/>
                  </a:cubicBezTo>
                  <a:cubicBezTo>
                    <a:pt x="2216" y="3444"/>
                    <a:pt x="2980" y="3350"/>
                    <a:pt x="3632" y="3516"/>
                  </a:cubicBezTo>
                  <a:cubicBezTo>
                    <a:pt x="4302" y="3685"/>
                    <a:pt x="4914" y="4056"/>
                    <a:pt x="5361" y="4579"/>
                  </a:cubicBezTo>
                  <a:cubicBezTo>
                    <a:pt x="5624" y="4874"/>
                    <a:pt x="5830" y="5209"/>
                    <a:pt x="5959" y="5584"/>
                  </a:cubicBezTo>
                  <a:lnTo>
                    <a:pt x="5995" y="5526"/>
                  </a:lnTo>
                  <a:cubicBezTo>
                    <a:pt x="5883" y="5267"/>
                    <a:pt x="5754" y="5025"/>
                    <a:pt x="5584" y="4784"/>
                  </a:cubicBezTo>
                  <a:cubicBezTo>
                    <a:pt x="5196" y="4226"/>
                    <a:pt x="4619" y="3815"/>
                    <a:pt x="3985" y="3574"/>
                  </a:cubicBezTo>
                  <a:cubicBezTo>
                    <a:pt x="3650" y="3444"/>
                    <a:pt x="3297" y="3404"/>
                    <a:pt x="2944" y="3350"/>
                  </a:cubicBezTo>
                  <a:cubicBezTo>
                    <a:pt x="2569" y="3310"/>
                    <a:pt x="2198" y="3256"/>
                    <a:pt x="1881" y="3051"/>
                  </a:cubicBezTo>
                  <a:cubicBezTo>
                    <a:pt x="1251" y="2622"/>
                    <a:pt x="1099" y="1823"/>
                    <a:pt x="858" y="1170"/>
                  </a:cubicBezTo>
                  <a:cubicBezTo>
                    <a:pt x="711" y="800"/>
                    <a:pt x="541" y="447"/>
                    <a:pt x="246" y="165"/>
                  </a:cubicBezTo>
                  <a:cubicBezTo>
                    <a:pt x="170" y="112"/>
                    <a:pt x="94" y="54"/>
                    <a:pt x="0" y="0"/>
                  </a:cubicBezTo>
                  <a:close/>
                </a:path>
              </a:pathLst>
            </a:custGeom>
            <a:solidFill>
              <a:srgbClr val="A5B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5"/>
            <p:cNvSpPr/>
            <p:nvPr/>
          </p:nvSpPr>
          <p:spPr>
            <a:xfrm>
              <a:off x="-1930976" y="3335537"/>
              <a:ext cx="357496" cy="519028"/>
            </a:xfrm>
            <a:custGeom>
              <a:avLst/>
              <a:gdLst/>
              <a:ahLst/>
              <a:cxnLst/>
              <a:rect l="l" t="t" r="r" b="b"/>
              <a:pathLst>
                <a:path w="2793" h="4055" extrusionOk="0">
                  <a:moveTo>
                    <a:pt x="2479" y="0"/>
                  </a:moveTo>
                  <a:cubicBezTo>
                    <a:pt x="2021" y="0"/>
                    <a:pt x="1575" y="132"/>
                    <a:pt x="1194" y="387"/>
                  </a:cubicBezTo>
                  <a:cubicBezTo>
                    <a:pt x="1118" y="441"/>
                    <a:pt x="1042" y="499"/>
                    <a:pt x="970" y="552"/>
                  </a:cubicBezTo>
                  <a:cubicBezTo>
                    <a:pt x="300" y="1111"/>
                    <a:pt x="1" y="1968"/>
                    <a:pt x="77" y="2826"/>
                  </a:cubicBezTo>
                  <a:cubicBezTo>
                    <a:pt x="113" y="3250"/>
                    <a:pt x="242" y="3661"/>
                    <a:pt x="430" y="4054"/>
                  </a:cubicBezTo>
                  <a:lnTo>
                    <a:pt x="466" y="3996"/>
                  </a:lnTo>
                  <a:cubicBezTo>
                    <a:pt x="113" y="3308"/>
                    <a:pt x="1" y="2469"/>
                    <a:pt x="242" y="1727"/>
                  </a:cubicBezTo>
                  <a:cubicBezTo>
                    <a:pt x="412" y="1169"/>
                    <a:pt x="783" y="704"/>
                    <a:pt x="1247" y="405"/>
                  </a:cubicBezTo>
                  <a:cubicBezTo>
                    <a:pt x="1435" y="293"/>
                    <a:pt x="1640" y="199"/>
                    <a:pt x="1864" y="124"/>
                  </a:cubicBezTo>
                  <a:cubicBezTo>
                    <a:pt x="2075" y="69"/>
                    <a:pt x="2289" y="46"/>
                    <a:pt x="2494" y="46"/>
                  </a:cubicBezTo>
                  <a:cubicBezTo>
                    <a:pt x="2558" y="46"/>
                    <a:pt x="2620" y="48"/>
                    <a:pt x="2681" y="52"/>
                  </a:cubicBezTo>
                  <a:cubicBezTo>
                    <a:pt x="2717" y="52"/>
                    <a:pt x="2735" y="70"/>
                    <a:pt x="2775" y="70"/>
                  </a:cubicBezTo>
                  <a:cubicBezTo>
                    <a:pt x="2775" y="52"/>
                    <a:pt x="2793" y="34"/>
                    <a:pt x="2793" y="34"/>
                  </a:cubicBezTo>
                  <a:cubicBezTo>
                    <a:pt x="2775" y="12"/>
                    <a:pt x="2735" y="12"/>
                    <a:pt x="2717" y="12"/>
                  </a:cubicBezTo>
                  <a:cubicBezTo>
                    <a:pt x="2637" y="4"/>
                    <a:pt x="2558" y="0"/>
                    <a:pt x="2479" y="0"/>
                  </a:cubicBezTo>
                  <a:close/>
                </a:path>
              </a:pathLst>
            </a:custGeom>
            <a:solidFill>
              <a:srgbClr val="A5B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5"/>
            <p:cNvSpPr/>
            <p:nvPr/>
          </p:nvSpPr>
          <p:spPr>
            <a:xfrm>
              <a:off x="-2729047" y="2998774"/>
              <a:ext cx="1253348" cy="419703"/>
            </a:xfrm>
            <a:custGeom>
              <a:avLst/>
              <a:gdLst/>
              <a:ahLst/>
              <a:cxnLst/>
              <a:rect l="l" t="t" r="r" b="b"/>
              <a:pathLst>
                <a:path w="9792" h="3279" extrusionOk="0">
                  <a:moveTo>
                    <a:pt x="563" y="1"/>
                  </a:moveTo>
                  <a:cubicBezTo>
                    <a:pt x="452" y="1"/>
                    <a:pt x="363" y="83"/>
                    <a:pt x="299" y="280"/>
                  </a:cubicBezTo>
                  <a:cubicBezTo>
                    <a:pt x="299" y="280"/>
                    <a:pt x="0" y="2107"/>
                    <a:pt x="2850" y="3054"/>
                  </a:cubicBezTo>
                  <a:cubicBezTo>
                    <a:pt x="3321" y="3211"/>
                    <a:pt x="3732" y="3278"/>
                    <a:pt x="4094" y="3278"/>
                  </a:cubicBezTo>
                  <a:cubicBezTo>
                    <a:pt x="5919" y="3278"/>
                    <a:pt x="6486" y="1571"/>
                    <a:pt x="7094" y="1120"/>
                  </a:cubicBezTo>
                  <a:cubicBezTo>
                    <a:pt x="7295" y="969"/>
                    <a:pt x="7445" y="920"/>
                    <a:pt x="7576" y="920"/>
                  </a:cubicBezTo>
                  <a:cubicBezTo>
                    <a:pt x="7822" y="920"/>
                    <a:pt x="7999" y="1096"/>
                    <a:pt x="8322" y="1096"/>
                  </a:cubicBezTo>
                  <a:cubicBezTo>
                    <a:pt x="8440" y="1096"/>
                    <a:pt x="8578" y="1073"/>
                    <a:pt x="8746" y="1008"/>
                  </a:cubicBezTo>
                  <a:cubicBezTo>
                    <a:pt x="9604" y="691"/>
                    <a:pt x="9792" y="132"/>
                    <a:pt x="9792" y="132"/>
                  </a:cubicBezTo>
                  <a:lnTo>
                    <a:pt x="9792" y="132"/>
                  </a:lnTo>
                  <a:cubicBezTo>
                    <a:pt x="9792" y="132"/>
                    <a:pt x="9334" y="573"/>
                    <a:pt x="8810" y="573"/>
                  </a:cubicBezTo>
                  <a:cubicBezTo>
                    <a:pt x="8734" y="573"/>
                    <a:pt x="8658" y="564"/>
                    <a:pt x="8581" y="543"/>
                  </a:cubicBezTo>
                  <a:cubicBezTo>
                    <a:pt x="8188" y="438"/>
                    <a:pt x="7654" y="319"/>
                    <a:pt x="7185" y="319"/>
                  </a:cubicBezTo>
                  <a:cubicBezTo>
                    <a:pt x="6896" y="319"/>
                    <a:pt x="6632" y="364"/>
                    <a:pt x="6441" y="485"/>
                  </a:cubicBezTo>
                  <a:cubicBezTo>
                    <a:pt x="5987" y="781"/>
                    <a:pt x="4501" y="2129"/>
                    <a:pt x="3353" y="2129"/>
                  </a:cubicBezTo>
                  <a:cubicBezTo>
                    <a:pt x="3270" y="2129"/>
                    <a:pt x="3188" y="2122"/>
                    <a:pt x="3109" y="2107"/>
                  </a:cubicBezTo>
                  <a:cubicBezTo>
                    <a:pt x="2135" y="1936"/>
                    <a:pt x="1100" y="1"/>
                    <a:pt x="56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5"/>
            <p:cNvSpPr/>
            <p:nvPr/>
          </p:nvSpPr>
          <p:spPr>
            <a:xfrm>
              <a:off x="-2838869" y="2782328"/>
              <a:ext cx="1089256" cy="890988"/>
            </a:xfrm>
            <a:custGeom>
              <a:avLst/>
              <a:gdLst/>
              <a:ahLst/>
              <a:cxnLst/>
              <a:rect l="l" t="t" r="r" b="b"/>
              <a:pathLst>
                <a:path w="8510" h="6961" extrusionOk="0">
                  <a:moveTo>
                    <a:pt x="2011" y="1"/>
                  </a:moveTo>
                  <a:lnTo>
                    <a:pt x="0" y="6960"/>
                  </a:lnTo>
                  <a:cubicBezTo>
                    <a:pt x="0" y="6960"/>
                    <a:pt x="1688" y="1661"/>
                    <a:pt x="3680" y="1661"/>
                  </a:cubicBezTo>
                  <a:cubicBezTo>
                    <a:pt x="3824" y="1661"/>
                    <a:pt x="3969" y="1689"/>
                    <a:pt x="4114" y="1747"/>
                  </a:cubicBezTo>
                  <a:cubicBezTo>
                    <a:pt x="5537" y="2323"/>
                    <a:pt x="6795" y="2443"/>
                    <a:pt x="7597" y="2443"/>
                  </a:cubicBezTo>
                  <a:cubicBezTo>
                    <a:pt x="8170" y="2443"/>
                    <a:pt x="8510" y="2382"/>
                    <a:pt x="8510" y="2382"/>
                  </a:cubicBezTo>
                  <a:cubicBezTo>
                    <a:pt x="4954" y="1564"/>
                    <a:pt x="2904" y="595"/>
                    <a:pt x="2011" y="1"/>
                  </a:cubicBezTo>
                  <a:close/>
                </a:path>
              </a:pathLst>
            </a:custGeom>
            <a:solidFill>
              <a:srgbClr val="DADADA">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5"/>
            <p:cNvSpPr/>
            <p:nvPr/>
          </p:nvSpPr>
          <p:spPr>
            <a:xfrm>
              <a:off x="-3219153" y="3170803"/>
              <a:ext cx="1020649" cy="786286"/>
            </a:xfrm>
            <a:custGeom>
              <a:avLst/>
              <a:gdLst/>
              <a:ahLst/>
              <a:cxnLst/>
              <a:rect l="l" t="t" r="r" b="b"/>
              <a:pathLst>
                <a:path w="7974" h="6143" extrusionOk="0">
                  <a:moveTo>
                    <a:pt x="3817" y="1"/>
                  </a:moveTo>
                  <a:cubicBezTo>
                    <a:pt x="3401" y="1"/>
                    <a:pt x="3073" y="53"/>
                    <a:pt x="2918" y="164"/>
                  </a:cubicBezTo>
                  <a:cubicBezTo>
                    <a:pt x="2248" y="669"/>
                    <a:pt x="796" y="3608"/>
                    <a:pt x="796" y="3608"/>
                  </a:cubicBezTo>
                  <a:cubicBezTo>
                    <a:pt x="796" y="3608"/>
                    <a:pt x="0" y="6143"/>
                    <a:pt x="1909" y="6143"/>
                  </a:cubicBezTo>
                  <a:cubicBezTo>
                    <a:pt x="1935" y="6143"/>
                    <a:pt x="1961" y="6142"/>
                    <a:pt x="1989" y="6141"/>
                  </a:cubicBezTo>
                  <a:cubicBezTo>
                    <a:pt x="3458" y="6083"/>
                    <a:pt x="4517" y="2621"/>
                    <a:pt x="4517" y="2621"/>
                  </a:cubicBezTo>
                  <a:cubicBezTo>
                    <a:pt x="5037" y="2708"/>
                    <a:pt x="5490" y="2748"/>
                    <a:pt x="5880" y="2748"/>
                  </a:cubicBezTo>
                  <a:cubicBezTo>
                    <a:pt x="7407" y="2748"/>
                    <a:pt x="7974" y="2144"/>
                    <a:pt x="7796" y="1433"/>
                  </a:cubicBezTo>
                  <a:cubicBezTo>
                    <a:pt x="7566" y="574"/>
                    <a:pt x="5202" y="1"/>
                    <a:pt x="3817" y="1"/>
                  </a:cubicBezTo>
                  <a:close/>
                </a:path>
              </a:pathLst>
            </a:custGeom>
            <a:solidFill>
              <a:srgbClr val="CF61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5"/>
            <p:cNvSpPr/>
            <p:nvPr/>
          </p:nvSpPr>
          <p:spPr>
            <a:xfrm>
              <a:off x="-2457562" y="3277170"/>
              <a:ext cx="207739" cy="153085"/>
            </a:xfrm>
            <a:custGeom>
              <a:avLst/>
              <a:gdLst/>
              <a:ahLst/>
              <a:cxnLst/>
              <a:rect l="l" t="t" r="r" b="b"/>
              <a:pathLst>
                <a:path w="1623" h="1196" extrusionOk="0">
                  <a:moveTo>
                    <a:pt x="541" y="43"/>
                  </a:moveTo>
                  <a:cubicBezTo>
                    <a:pt x="689" y="43"/>
                    <a:pt x="818" y="79"/>
                    <a:pt x="952" y="115"/>
                  </a:cubicBezTo>
                  <a:cubicBezTo>
                    <a:pt x="1024" y="133"/>
                    <a:pt x="1082" y="173"/>
                    <a:pt x="1135" y="191"/>
                  </a:cubicBezTo>
                  <a:cubicBezTo>
                    <a:pt x="1229" y="227"/>
                    <a:pt x="1305" y="244"/>
                    <a:pt x="1359" y="320"/>
                  </a:cubicBezTo>
                  <a:cubicBezTo>
                    <a:pt x="1453" y="432"/>
                    <a:pt x="1529" y="580"/>
                    <a:pt x="1529" y="731"/>
                  </a:cubicBezTo>
                  <a:cubicBezTo>
                    <a:pt x="1545" y="871"/>
                    <a:pt x="1494" y="1010"/>
                    <a:pt x="1428" y="1138"/>
                  </a:cubicBezTo>
                  <a:lnTo>
                    <a:pt x="1428" y="1138"/>
                  </a:lnTo>
                  <a:cubicBezTo>
                    <a:pt x="1396" y="1141"/>
                    <a:pt x="1363" y="1143"/>
                    <a:pt x="1331" y="1143"/>
                  </a:cubicBezTo>
                  <a:cubicBezTo>
                    <a:pt x="1119" y="1143"/>
                    <a:pt x="898" y="1086"/>
                    <a:pt x="707" y="990"/>
                  </a:cubicBezTo>
                  <a:cubicBezTo>
                    <a:pt x="483" y="897"/>
                    <a:pt x="224" y="731"/>
                    <a:pt x="113" y="508"/>
                  </a:cubicBezTo>
                  <a:cubicBezTo>
                    <a:pt x="59" y="378"/>
                    <a:pt x="77" y="267"/>
                    <a:pt x="171" y="173"/>
                  </a:cubicBezTo>
                  <a:cubicBezTo>
                    <a:pt x="282" y="79"/>
                    <a:pt x="412" y="43"/>
                    <a:pt x="541" y="43"/>
                  </a:cubicBezTo>
                  <a:close/>
                  <a:moveTo>
                    <a:pt x="573" y="0"/>
                  </a:moveTo>
                  <a:cubicBezTo>
                    <a:pt x="344" y="0"/>
                    <a:pt x="72" y="73"/>
                    <a:pt x="37" y="320"/>
                  </a:cubicBezTo>
                  <a:cubicBezTo>
                    <a:pt x="1" y="602"/>
                    <a:pt x="300" y="803"/>
                    <a:pt x="506" y="937"/>
                  </a:cubicBezTo>
                  <a:cubicBezTo>
                    <a:pt x="783" y="1102"/>
                    <a:pt x="1100" y="1196"/>
                    <a:pt x="1435" y="1196"/>
                  </a:cubicBezTo>
                  <a:cubicBezTo>
                    <a:pt x="1454" y="1196"/>
                    <a:pt x="1463" y="1180"/>
                    <a:pt x="1461" y="1164"/>
                  </a:cubicBezTo>
                  <a:lnTo>
                    <a:pt x="1461" y="1164"/>
                  </a:lnTo>
                  <a:cubicBezTo>
                    <a:pt x="1622" y="905"/>
                    <a:pt x="1619" y="633"/>
                    <a:pt x="1453" y="378"/>
                  </a:cubicBezTo>
                  <a:cubicBezTo>
                    <a:pt x="1435" y="338"/>
                    <a:pt x="1377" y="244"/>
                    <a:pt x="1341" y="227"/>
                  </a:cubicBezTo>
                  <a:cubicBezTo>
                    <a:pt x="1323" y="209"/>
                    <a:pt x="1287" y="191"/>
                    <a:pt x="1247" y="191"/>
                  </a:cubicBezTo>
                  <a:cubicBezTo>
                    <a:pt x="1211" y="173"/>
                    <a:pt x="1153" y="155"/>
                    <a:pt x="1118" y="133"/>
                  </a:cubicBezTo>
                  <a:cubicBezTo>
                    <a:pt x="970" y="79"/>
                    <a:pt x="800" y="21"/>
                    <a:pt x="653" y="3"/>
                  </a:cubicBezTo>
                  <a:cubicBezTo>
                    <a:pt x="627" y="1"/>
                    <a:pt x="600" y="0"/>
                    <a:pt x="573" y="0"/>
                  </a:cubicBezTo>
                  <a:close/>
                </a:path>
              </a:pathLst>
            </a:custGeom>
            <a:solidFill>
              <a:srgbClr val="002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5"/>
            <p:cNvSpPr/>
            <p:nvPr/>
          </p:nvSpPr>
          <p:spPr>
            <a:xfrm>
              <a:off x="-2076126" y="3684845"/>
              <a:ext cx="597619" cy="383735"/>
            </a:xfrm>
            <a:custGeom>
              <a:avLst/>
              <a:gdLst/>
              <a:ahLst/>
              <a:cxnLst/>
              <a:rect l="l" t="t" r="r" b="b"/>
              <a:pathLst>
                <a:path w="4669" h="2998" extrusionOk="0">
                  <a:moveTo>
                    <a:pt x="3452" y="1"/>
                  </a:moveTo>
                  <a:cubicBezTo>
                    <a:pt x="3348" y="1"/>
                    <a:pt x="3240" y="18"/>
                    <a:pt x="3127" y="57"/>
                  </a:cubicBezTo>
                  <a:cubicBezTo>
                    <a:pt x="2957" y="115"/>
                    <a:pt x="2774" y="186"/>
                    <a:pt x="2587" y="298"/>
                  </a:cubicBezTo>
                  <a:cubicBezTo>
                    <a:pt x="1434" y="950"/>
                    <a:pt x="0" y="2125"/>
                    <a:pt x="836" y="2755"/>
                  </a:cubicBezTo>
                  <a:cubicBezTo>
                    <a:pt x="1052" y="2923"/>
                    <a:pt x="1319" y="2997"/>
                    <a:pt x="1610" y="2997"/>
                  </a:cubicBezTo>
                  <a:cubicBezTo>
                    <a:pt x="2448" y="2997"/>
                    <a:pt x="3485" y="2384"/>
                    <a:pt x="4092" y="1638"/>
                  </a:cubicBezTo>
                  <a:cubicBezTo>
                    <a:pt x="4114" y="1638"/>
                    <a:pt x="4114" y="1620"/>
                    <a:pt x="4114" y="1620"/>
                  </a:cubicBezTo>
                  <a:cubicBezTo>
                    <a:pt x="4668" y="933"/>
                    <a:pt x="4203" y="1"/>
                    <a:pt x="3452" y="1"/>
                  </a:cubicBezTo>
                  <a:close/>
                </a:path>
              </a:pathLst>
            </a:custGeom>
            <a:solidFill>
              <a:srgbClr val="CF61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5"/>
            <p:cNvSpPr/>
            <p:nvPr/>
          </p:nvSpPr>
          <p:spPr>
            <a:xfrm>
              <a:off x="-1969248" y="3865835"/>
              <a:ext cx="212219" cy="175356"/>
            </a:xfrm>
            <a:custGeom>
              <a:avLst/>
              <a:gdLst/>
              <a:ahLst/>
              <a:cxnLst/>
              <a:rect l="l" t="t" r="r" b="b"/>
              <a:pathLst>
                <a:path w="1658" h="1370" extrusionOk="0">
                  <a:moveTo>
                    <a:pt x="901" y="57"/>
                  </a:moveTo>
                  <a:cubicBezTo>
                    <a:pt x="992" y="57"/>
                    <a:pt x="1106" y="138"/>
                    <a:pt x="1175" y="171"/>
                  </a:cubicBezTo>
                  <a:cubicBezTo>
                    <a:pt x="1413" y="315"/>
                    <a:pt x="1542" y="572"/>
                    <a:pt x="1601" y="827"/>
                  </a:cubicBezTo>
                  <a:lnTo>
                    <a:pt x="1601" y="827"/>
                  </a:lnTo>
                  <a:cubicBezTo>
                    <a:pt x="1432" y="1066"/>
                    <a:pt x="1192" y="1230"/>
                    <a:pt x="894" y="1287"/>
                  </a:cubicBezTo>
                  <a:cubicBezTo>
                    <a:pt x="814" y="1311"/>
                    <a:pt x="724" y="1325"/>
                    <a:pt x="636" y="1325"/>
                  </a:cubicBezTo>
                  <a:cubicBezTo>
                    <a:pt x="438" y="1325"/>
                    <a:pt x="242" y="1255"/>
                    <a:pt x="153" y="1064"/>
                  </a:cubicBezTo>
                  <a:cubicBezTo>
                    <a:pt x="1" y="765"/>
                    <a:pt x="188" y="448"/>
                    <a:pt x="429" y="282"/>
                  </a:cubicBezTo>
                  <a:cubicBezTo>
                    <a:pt x="488" y="224"/>
                    <a:pt x="541" y="188"/>
                    <a:pt x="617" y="171"/>
                  </a:cubicBezTo>
                  <a:cubicBezTo>
                    <a:pt x="653" y="153"/>
                    <a:pt x="689" y="135"/>
                    <a:pt x="729" y="112"/>
                  </a:cubicBezTo>
                  <a:cubicBezTo>
                    <a:pt x="765" y="95"/>
                    <a:pt x="823" y="59"/>
                    <a:pt x="876" y="59"/>
                  </a:cubicBezTo>
                  <a:cubicBezTo>
                    <a:pt x="884" y="57"/>
                    <a:pt x="893" y="57"/>
                    <a:pt x="901" y="57"/>
                  </a:cubicBezTo>
                  <a:close/>
                  <a:moveTo>
                    <a:pt x="894" y="1"/>
                  </a:moveTo>
                  <a:cubicBezTo>
                    <a:pt x="840" y="1"/>
                    <a:pt x="747" y="41"/>
                    <a:pt x="689" y="77"/>
                  </a:cubicBezTo>
                  <a:cubicBezTo>
                    <a:pt x="599" y="112"/>
                    <a:pt x="505" y="171"/>
                    <a:pt x="429" y="224"/>
                  </a:cubicBezTo>
                  <a:cubicBezTo>
                    <a:pt x="188" y="394"/>
                    <a:pt x="1" y="671"/>
                    <a:pt x="77" y="970"/>
                  </a:cubicBezTo>
                  <a:cubicBezTo>
                    <a:pt x="144" y="1250"/>
                    <a:pt x="394" y="1370"/>
                    <a:pt x="658" y="1370"/>
                  </a:cubicBezTo>
                  <a:cubicBezTo>
                    <a:pt x="693" y="1370"/>
                    <a:pt x="729" y="1367"/>
                    <a:pt x="765" y="1363"/>
                  </a:cubicBezTo>
                  <a:cubicBezTo>
                    <a:pt x="1117" y="1323"/>
                    <a:pt x="1433" y="1141"/>
                    <a:pt x="1639" y="861"/>
                  </a:cubicBezTo>
                  <a:lnTo>
                    <a:pt x="1639" y="861"/>
                  </a:lnTo>
                  <a:cubicBezTo>
                    <a:pt x="1649" y="858"/>
                    <a:pt x="1658" y="849"/>
                    <a:pt x="1658" y="841"/>
                  </a:cubicBezTo>
                  <a:cubicBezTo>
                    <a:pt x="1582" y="559"/>
                    <a:pt x="1452" y="318"/>
                    <a:pt x="1229" y="153"/>
                  </a:cubicBezTo>
                  <a:cubicBezTo>
                    <a:pt x="1135" y="95"/>
                    <a:pt x="1006" y="41"/>
                    <a:pt x="894" y="1"/>
                  </a:cubicBezTo>
                  <a:close/>
                </a:path>
              </a:pathLst>
            </a:custGeom>
            <a:solidFill>
              <a:srgbClr val="002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5"/>
            <p:cNvSpPr/>
            <p:nvPr/>
          </p:nvSpPr>
          <p:spPr>
            <a:xfrm>
              <a:off x="-2035551" y="3989225"/>
              <a:ext cx="459382" cy="295033"/>
            </a:xfrm>
            <a:custGeom>
              <a:avLst/>
              <a:gdLst/>
              <a:ahLst/>
              <a:cxnLst/>
              <a:rect l="l" t="t" r="r" b="b"/>
              <a:pathLst>
                <a:path w="3589" h="2305" extrusionOk="0">
                  <a:moveTo>
                    <a:pt x="2642" y="0"/>
                  </a:moveTo>
                  <a:cubicBezTo>
                    <a:pt x="2564" y="0"/>
                    <a:pt x="2483" y="13"/>
                    <a:pt x="2399" y="42"/>
                  </a:cubicBezTo>
                  <a:cubicBezTo>
                    <a:pt x="2270" y="100"/>
                    <a:pt x="2122" y="154"/>
                    <a:pt x="1970" y="229"/>
                  </a:cubicBezTo>
                  <a:cubicBezTo>
                    <a:pt x="1095" y="734"/>
                    <a:pt x="0" y="1628"/>
                    <a:pt x="630" y="2128"/>
                  </a:cubicBezTo>
                  <a:cubicBezTo>
                    <a:pt x="796" y="2251"/>
                    <a:pt x="1000" y="2305"/>
                    <a:pt x="1221" y="2305"/>
                  </a:cubicBezTo>
                  <a:cubicBezTo>
                    <a:pt x="1869" y="2305"/>
                    <a:pt x="2672" y="1840"/>
                    <a:pt x="3145" y="1270"/>
                  </a:cubicBezTo>
                  <a:cubicBezTo>
                    <a:pt x="3145" y="1252"/>
                    <a:pt x="3163" y="1252"/>
                    <a:pt x="3163" y="1235"/>
                  </a:cubicBezTo>
                  <a:cubicBezTo>
                    <a:pt x="3588" y="727"/>
                    <a:pt x="3219" y="0"/>
                    <a:pt x="2642" y="0"/>
                  </a:cubicBezTo>
                  <a:close/>
                </a:path>
              </a:pathLst>
            </a:custGeom>
            <a:solidFill>
              <a:srgbClr val="CF61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5"/>
            <p:cNvSpPr/>
            <p:nvPr/>
          </p:nvSpPr>
          <p:spPr>
            <a:xfrm>
              <a:off x="-1952608" y="4126055"/>
              <a:ext cx="172924" cy="143357"/>
            </a:xfrm>
            <a:custGeom>
              <a:avLst/>
              <a:gdLst/>
              <a:ahLst/>
              <a:cxnLst/>
              <a:rect l="l" t="t" r="r" b="b"/>
              <a:pathLst>
                <a:path w="1351" h="1120" extrusionOk="0">
                  <a:moveTo>
                    <a:pt x="734" y="51"/>
                  </a:moveTo>
                  <a:cubicBezTo>
                    <a:pt x="804" y="51"/>
                    <a:pt x="900" y="116"/>
                    <a:pt x="952" y="148"/>
                  </a:cubicBezTo>
                  <a:cubicBezTo>
                    <a:pt x="1135" y="257"/>
                    <a:pt x="1246" y="456"/>
                    <a:pt x="1301" y="675"/>
                  </a:cubicBezTo>
                  <a:lnTo>
                    <a:pt x="1301" y="675"/>
                  </a:lnTo>
                  <a:cubicBezTo>
                    <a:pt x="1154" y="855"/>
                    <a:pt x="968" y="983"/>
                    <a:pt x="728" y="1041"/>
                  </a:cubicBezTo>
                  <a:cubicBezTo>
                    <a:pt x="668" y="1057"/>
                    <a:pt x="599" y="1066"/>
                    <a:pt x="531" y="1066"/>
                  </a:cubicBezTo>
                  <a:cubicBezTo>
                    <a:pt x="365" y="1066"/>
                    <a:pt x="197" y="1011"/>
                    <a:pt x="134" y="853"/>
                  </a:cubicBezTo>
                  <a:cubicBezTo>
                    <a:pt x="23" y="612"/>
                    <a:pt x="170" y="353"/>
                    <a:pt x="358" y="224"/>
                  </a:cubicBezTo>
                  <a:cubicBezTo>
                    <a:pt x="411" y="183"/>
                    <a:pt x="447" y="166"/>
                    <a:pt x="505" y="130"/>
                  </a:cubicBezTo>
                  <a:cubicBezTo>
                    <a:pt x="559" y="112"/>
                    <a:pt x="635" y="54"/>
                    <a:pt x="710" y="54"/>
                  </a:cubicBezTo>
                  <a:cubicBezTo>
                    <a:pt x="718" y="52"/>
                    <a:pt x="726" y="51"/>
                    <a:pt x="734" y="51"/>
                  </a:cubicBezTo>
                  <a:close/>
                  <a:moveTo>
                    <a:pt x="710" y="0"/>
                  </a:moveTo>
                  <a:cubicBezTo>
                    <a:pt x="670" y="0"/>
                    <a:pt x="599" y="36"/>
                    <a:pt x="559" y="54"/>
                  </a:cubicBezTo>
                  <a:cubicBezTo>
                    <a:pt x="487" y="90"/>
                    <a:pt x="411" y="130"/>
                    <a:pt x="358" y="166"/>
                  </a:cubicBezTo>
                  <a:cubicBezTo>
                    <a:pt x="152" y="313"/>
                    <a:pt x="0" y="536"/>
                    <a:pt x="58" y="800"/>
                  </a:cubicBezTo>
                  <a:cubicBezTo>
                    <a:pt x="108" y="1022"/>
                    <a:pt x="335" y="1119"/>
                    <a:pt x="559" y="1119"/>
                  </a:cubicBezTo>
                  <a:cubicBezTo>
                    <a:pt x="578" y="1119"/>
                    <a:pt x="598" y="1118"/>
                    <a:pt x="617" y="1117"/>
                  </a:cubicBezTo>
                  <a:cubicBezTo>
                    <a:pt x="916" y="1077"/>
                    <a:pt x="1175" y="929"/>
                    <a:pt x="1340" y="688"/>
                  </a:cubicBezTo>
                  <a:cubicBezTo>
                    <a:pt x="1351" y="680"/>
                    <a:pt x="1347" y="670"/>
                    <a:pt x="1339" y="665"/>
                  </a:cubicBezTo>
                  <a:lnTo>
                    <a:pt x="1339" y="665"/>
                  </a:lnTo>
                  <a:cubicBezTo>
                    <a:pt x="1285" y="461"/>
                    <a:pt x="1191" y="258"/>
                    <a:pt x="987" y="130"/>
                  </a:cubicBezTo>
                  <a:cubicBezTo>
                    <a:pt x="952" y="90"/>
                    <a:pt x="916" y="72"/>
                    <a:pt x="858" y="54"/>
                  </a:cubicBezTo>
                  <a:cubicBezTo>
                    <a:pt x="822" y="36"/>
                    <a:pt x="764" y="0"/>
                    <a:pt x="710" y="0"/>
                  </a:cubicBezTo>
                  <a:close/>
                </a:path>
              </a:pathLst>
            </a:custGeom>
            <a:solidFill>
              <a:srgbClr val="002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p:nvPr/>
          </p:nvSpPr>
          <p:spPr>
            <a:xfrm>
              <a:off x="-2009823" y="3385969"/>
              <a:ext cx="620786" cy="433142"/>
            </a:xfrm>
            <a:custGeom>
              <a:avLst/>
              <a:gdLst/>
              <a:ahLst/>
              <a:cxnLst/>
              <a:rect l="l" t="t" r="r" b="b"/>
              <a:pathLst>
                <a:path w="4850" h="3384" extrusionOk="0">
                  <a:moveTo>
                    <a:pt x="3507" y="0"/>
                  </a:moveTo>
                  <a:cubicBezTo>
                    <a:pt x="3361" y="0"/>
                    <a:pt x="3209" y="33"/>
                    <a:pt x="3056" y="105"/>
                  </a:cubicBezTo>
                  <a:cubicBezTo>
                    <a:pt x="2868" y="176"/>
                    <a:pt x="2681" y="288"/>
                    <a:pt x="2498" y="422"/>
                  </a:cubicBezTo>
                  <a:cubicBezTo>
                    <a:pt x="1363" y="1239"/>
                    <a:pt x="1" y="2633"/>
                    <a:pt x="1006" y="3214"/>
                  </a:cubicBezTo>
                  <a:cubicBezTo>
                    <a:pt x="1214" y="3331"/>
                    <a:pt x="1446" y="3383"/>
                    <a:pt x="1690" y="3383"/>
                  </a:cubicBezTo>
                  <a:cubicBezTo>
                    <a:pt x="2646" y="3383"/>
                    <a:pt x="3779" y="2573"/>
                    <a:pt x="4356" y="1668"/>
                  </a:cubicBezTo>
                  <a:cubicBezTo>
                    <a:pt x="4378" y="1650"/>
                    <a:pt x="4378" y="1628"/>
                    <a:pt x="4396" y="1628"/>
                  </a:cubicBezTo>
                  <a:cubicBezTo>
                    <a:pt x="4849" y="879"/>
                    <a:pt x="4266" y="0"/>
                    <a:pt x="3507" y="0"/>
                  </a:cubicBezTo>
                  <a:close/>
                </a:path>
              </a:pathLst>
            </a:custGeom>
            <a:solidFill>
              <a:srgbClr val="CF61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5"/>
            <p:cNvSpPr/>
            <p:nvPr/>
          </p:nvSpPr>
          <p:spPr>
            <a:xfrm>
              <a:off x="-1890273" y="3594222"/>
              <a:ext cx="215419" cy="175484"/>
            </a:xfrm>
            <a:custGeom>
              <a:avLst/>
              <a:gdLst/>
              <a:ahLst/>
              <a:cxnLst/>
              <a:rect l="l" t="t" r="r" b="b"/>
              <a:pathLst>
                <a:path w="1683" h="1371" extrusionOk="0">
                  <a:moveTo>
                    <a:pt x="907" y="54"/>
                  </a:moveTo>
                  <a:cubicBezTo>
                    <a:pt x="951" y="54"/>
                    <a:pt x="998" y="80"/>
                    <a:pt x="1041" y="95"/>
                  </a:cubicBezTo>
                  <a:cubicBezTo>
                    <a:pt x="1077" y="113"/>
                    <a:pt x="1135" y="135"/>
                    <a:pt x="1188" y="171"/>
                  </a:cubicBezTo>
                  <a:cubicBezTo>
                    <a:pt x="1430" y="316"/>
                    <a:pt x="1559" y="573"/>
                    <a:pt x="1632" y="845"/>
                  </a:cubicBezTo>
                  <a:lnTo>
                    <a:pt x="1632" y="845"/>
                  </a:lnTo>
                  <a:cubicBezTo>
                    <a:pt x="1466" y="1066"/>
                    <a:pt x="1209" y="1230"/>
                    <a:pt x="929" y="1305"/>
                  </a:cubicBezTo>
                  <a:cubicBezTo>
                    <a:pt x="852" y="1321"/>
                    <a:pt x="769" y="1331"/>
                    <a:pt x="687" y="1331"/>
                  </a:cubicBezTo>
                  <a:cubicBezTo>
                    <a:pt x="471" y="1331"/>
                    <a:pt x="259" y="1264"/>
                    <a:pt x="165" y="1064"/>
                  </a:cubicBezTo>
                  <a:cubicBezTo>
                    <a:pt x="18" y="765"/>
                    <a:pt x="206" y="448"/>
                    <a:pt x="447" y="282"/>
                  </a:cubicBezTo>
                  <a:cubicBezTo>
                    <a:pt x="500" y="224"/>
                    <a:pt x="558" y="189"/>
                    <a:pt x="630" y="171"/>
                  </a:cubicBezTo>
                  <a:cubicBezTo>
                    <a:pt x="706" y="113"/>
                    <a:pt x="800" y="77"/>
                    <a:pt x="876" y="59"/>
                  </a:cubicBezTo>
                  <a:cubicBezTo>
                    <a:pt x="886" y="56"/>
                    <a:pt x="896" y="54"/>
                    <a:pt x="907" y="54"/>
                  </a:cubicBezTo>
                  <a:close/>
                  <a:moveTo>
                    <a:pt x="894" y="1"/>
                  </a:moveTo>
                  <a:cubicBezTo>
                    <a:pt x="835" y="1"/>
                    <a:pt x="764" y="59"/>
                    <a:pt x="706" y="77"/>
                  </a:cubicBezTo>
                  <a:cubicBezTo>
                    <a:pt x="612" y="113"/>
                    <a:pt x="541" y="153"/>
                    <a:pt x="447" y="206"/>
                  </a:cubicBezTo>
                  <a:cubicBezTo>
                    <a:pt x="206" y="376"/>
                    <a:pt x="0" y="671"/>
                    <a:pt x="94" y="988"/>
                  </a:cubicBezTo>
                  <a:cubicBezTo>
                    <a:pt x="156" y="1264"/>
                    <a:pt x="417" y="1371"/>
                    <a:pt x="680" y="1371"/>
                  </a:cubicBezTo>
                  <a:cubicBezTo>
                    <a:pt x="720" y="1371"/>
                    <a:pt x="760" y="1368"/>
                    <a:pt x="800" y="1363"/>
                  </a:cubicBezTo>
                  <a:cubicBezTo>
                    <a:pt x="1153" y="1323"/>
                    <a:pt x="1470" y="1140"/>
                    <a:pt x="1675" y="859"/>
                  </a:cubicBezTo>
                  <a:cubicBezTo>
                    <a:pt x="1683" y="851"/>
                    <a:pt x="1681" y="844"/>
                    <a:pt x="1675" y="839"/>
                  </a:cubicBezTo>
                  <a:lnTo>
                    <a:pt x="1675" y="839"/>
                  </a:lnTo>
                  <a:cubicBezTo>
                    <a:pt x="1617" y="558"/>
                    <a:pt x="1487" y="318"/>
                    <a:pt x="1246" y="153"/>
                  </a:cubicBezTo>
                  <a:cubicBezTo>
                    <a:pt x="1188" y="113"/>
                    <a:pt x="1153" y="95"/>
                    <a:pt x="1099" y="59"/>
                  </a:cubicBezTo>
                  <a:cubicBezTo>
                    <a:pt x="1041" y="41"/>
                    <a:pt x="947" y="1"/>
                    <a:pt x="894" y="1"/>
                  </a:cubicBezTo>
                  <a:close/>
                </a:path>
              </a:pathLst>
            </a:custGeom>
            <a:solidFill>
              <a:srgbClr val="002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p:nvPr/>
          </p:nvSpPr>
          <p:spPr>
            <a:xfrm>
              <a:off x="-1857121" y="3991657"/>
              <a:ext cx="197500" cy="74494"/>
            </a:xfrm>
            <a:custGeom>
              <a:avLst/>
              <a:gdLst/>
              <a:ahLst/>
              <a:cxnLst/>
              <a:rect l="l" t="t" r="r" b="b"/>
              <a:pathLst>
                <a:path w="1543" h="582" extrusionOk="0">
                  <a:moveTo>
                    <a:pt x="1520" y="0"/>
                  </a:moveTo>
                  <a:cubicBezTo>
                    <a:pt x="1517" y="0"/>
                    <a:pt x="1513" y="2"/>
                    <a:pt x="1510" y="5"/>
                  </a:cubicBezTo>
                  <a:cubicBezTo>
                    <a:pt x="1063" y="322"/>
                    <a:pt x="559" y="510"/>
                    <a:pt x="18" y="546"/>
                  </a:cubicBezTo>
                  <a:cubicBezTo>
                    <a:pt x="0" y="546"/>
                    <a:pt x="0" y="581"/>
                    <a:pt x="18" y="581"/>
                  </a:cubicBezTo>
                  <a:cubicBezTo>
                    <a:pt x="559" y="546"/>
                    <a:pt x="1081" y="358"/>
                    <a:pt x="1528" y="45"/>
                  </a:cubicBezTo>
                  <a:cubicBezTo>
                    <a:pt x="1542" y="27"/>
                    <a:pt x="1533" y="0"/>
                    <a:pt x="1520" y="0"/>
                  </a:cubicBezTo>
                  <a:close/>
                </a:path>
              </a:pathLst>
            </a:custGeom>
            <a:solidFill>
              <a:srgbClr val="002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5"/>
            <p:cNvSpPr/>
            <p:nvPr/>
          </p:nvSpPr>
          <p:spPr>
            <a:xfrm>
              <a:off x="-1877473" y="3710701"/>
              <a:ext cx="329849" cy="116477"/>
            </a:xfrm>
            <a:custGeom>
              <a:avLst/>
              <a:gdLst/>
              <a:ahLst/>
              <a:cxnLst/>
              <a:rect l="l" t="t" r="r" b="b"/>
              <a:pathLst>
                <a:path w="2577" h="910" extrusionOk="0">
                  <a:moveTo>
                    <a:pt x="2536" y="0"/>
                  </a:moveTo>
                  <a:cubicBezTo>
                    <a:pt x="2531" y="0"/>
                    <a:pt x="2526" y="2"/>
                    <a:pt x="2522" y="7"/>
                  </a:cubicBezTo>
                  <a:cubicBezTo>
                    <a:pt x="2187" y="319"/>
                    <a:pt x="1834" y="583"/>
                    <a:pt x="1405" y="748"/>
                  </a:cubicBezTo>
                  <a:cubicBezTo>
                    <a:pt x="1182" y="824"/>
                    <a:pt x="950" y="867"/>
                    <a:pt x="720" y="867"/>
                  </a:cubicBezTo>
                  <a:cubicBezTo>
                    <a:pt x="490" y="867"/>
                    <a:pt x="262" y="824"/>
                    <a:pt x="48" y="730"/>
                  </a:cubicBezTo>
                  <a:cubicBezTo>
                    <a:pt x="41" y="727"/>
                    <a:pt x="35" y="726"/>
                    <a:pt x="29" y="726"/>
                  </a:cubicBezTo>
                  <a:cubicBezTo>
                    <a:pt x="7" y="726"/>
                    <a:pt x="1" y="752"/>
                    <a:pt x="30" y="766"/>
                  </a:cubicBezTo>
                  <a:cubicBezTo>
                    <a:pt x="251" y="863"/>
                    <a:pt x="486" y="910"/>
                    <a:pt x="724" y="910"/>
                  </a:cubicBezTo>
                  <a:cubicBezTo>
                    <a:pt x="947" y="910"/>
                    <a:pt x="1171" y="868"/>
                    <a:pt x="1388" y="788"/>
                  </a:cubicBezTo>
                  <a:cubicBezTo>
                    <a:pt x="1834" y="637"/>
                    <a:pt x="2205" y="360"/>
                    <a:pt x="2562" y="42"/>
                  </a:cubicBezTo>
                  <a:cubicBezTo>
                    <a:pt x="2577" y="28"/>
                    <a:pt x="2554" y="0"/>
                    <a:pt x="2536" y="0"/>
                  </a:cubicBezTo>
                  <a:close/>
                </a:path>
              </a:pathLst>
            </a:custGeom>
            <a:solidFill>
              <a:srgbClr val="002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p:nvPr/>
          </p:nvSpPr>
          <p:spPr>
            <a:xfrm>
              <a:off x="-1704547" y="3090165"/>
              <a:ext cx="462838" cy="358136"/>
            </a:xfrm>
            <a:custGeom>
              <a:avLst/>
              <a:gdLst/>
              <a:ahLst/>
              <a:cxnLst/>
              <a:rect l="l" t="t" r="r" b="b"/>
              <a:pathLst>
                <a:path w="3616" h="2798" extrusionOk="0">
                  <a:moveTo>
                    <a:pt x="2550" y="1"/>
                  </a:moveTo>
                  <a:cubicBezTo>
                    <a:pt x="2480" y="1"/>
                    <a:pt x="2406" y="10"/>
                    <a:pt x="2328" y="30"/>
                  </a:cubicBezTo>
                  <a:cubicBezTo>
                    <a:pt x="1171" y="589"/>
                    <a:pt x="1" y="1482"/>
                    <a:pt x="541" y="2322"/>
                  </a:cubicBezTo>
                  <a:cubicBezTo>
                    <a:pt x="759" y="2656"/>
                    <a:pt x="1037" y="2798"/>
                    <a:pt x="1344" y="2798"/>
                  </a:cubicBezTo>
                  <a:cubicBezTo>
                    <a:pt x="1874" y="2798"/>
                    <a:pt x="2491" y="2376"/>
                    <a:pt x="3034" y="1799"/>
                  </a:cubicBezTo>
                  <a:cubicBezTo>
                    <a:pt x="3615" y="1136"/>
                    <a:pt x="3319" y="1"/>
                    <a:pt x="2550" y="1"/>
                  </a:cubicBezTo>
                  <a:close/>
                </a:path>
              </a:pathLst>
            </a:custGeom>
            <a:solidFill>
              <a:srgbClr val="CF61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5"/>
            <p:cNvSpPr/>
            <p:nvPr/>
          </p:nvSpPr>
          <p:spPr>
            <a:xfrm>
              <a:off x="-1630180" y="3400689"/>
              <a:ext cx="170236" cy="52095"/>
            </a:xfrm>
            <a:custGeom>
              <a:avLst/>
              <a:gdLst/>
              <a:ahLst/>
              <a:cxnLst/>
              <a:rect l="l" t="t" r="r" b="b"/>
              <a:pathLst>
                <a:path w="1330" h="407" extrusionOk="0">
                  <a:moveTo>
                    <a:pt x="33" y="1"/>
                  </a:moveTo>
                  <a:cubicBezTo>
                    <a:pt x="17" y="1"/>
                    <a:pt x="1" y="17"/>
                    <a:pt x="14" y="43"/>
                  </a:cubicBezTo>
                  <a:cubicBezTo>
                    <a:pt x="225" y="278"/>
                    <a:pt x="527" y="406"/>
                    <a:pt x="838" y="406"/>
                  </a:cubicBezTo>
                  <a:cubicBezTo>
                    <a:pt x="993" y="406"/>
                    <a:pt x="1151" y="374"/>
                    <a:pt x="1301" y="307"/>
                  </a:cubicBezTo>
                  <a:cubicBezTo>
                    <a:pt x="1329" y="289"/>
                    <a:pt x="1311" y="262"/>
                    <a:pt x="1292" y="262"/>
                  </a:cubicBezTo>
                  <a:cubicBezTo>
                    <a:pt x="1287" y="262"/>
                    <a:pt x="1282" y="263"/>
                    <a:pt x="1278" y="267"/>
                  </a:cubicBezTo>
                  <a:cubicBezTo>
                    <a:pt x="1135" y="330"/>
                    <a:pt x="982" y="361"/>
                    <a:pt x="832" y="361"/>
                  </a:cubicBezTo>
                  <a:cubicBezTo>
                    <a:pt x="536" y="361"/>
                    <a:pt x="248" y="241"/>
                    <a:pt x="50" y="8"/>
                  </a:cubicBezTo>
                  <a:cubicBezTo>
                    <a:pt x="45" y="3"/>
                    <a:pt x="39" y="1"/>
                    <a:pt x="33" y="1"/>
                  </a:cubicBezTo>
                  <a:close/>
                </a:path>
              </a:pathLst>
            </a:custGeom>
            <a:solidFill>
              <a:srgbClr val="002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p:nvPr/>
          </p:nvSpPr>
          <p:spPr>
            <a:xfrm>
              <a:off x="-1616484" y="3225587"/>
              <a:ext cx="195708" cy="182012"/>
            </a:xfrm>
            <a:custGeom>
              <a:avLst/>
              <a:gdLst/>
              <a:ahLst/>
              <a:cxnLst/>
              <a:rect l="l" t="t" r="r" b="b"/>
              <a:pathLst>
                <a:path w="1529" h="1422" extrusionOk="0">
                  <a:moveTo>
                    <a:pt x="829" y="41"/>
                  </a:moveTo>
                  <a:cubicBezTo>
                    <a:pt x="846" y="41"/>
                    <a:pt x="862" y="45"/>
                    <a:pt x="876" y="53"/>
                  </a:cubicBezTo>
                  <a:cubicBezTo>
                    <a:pt x="970" y="111"/>
                    <a:pt x="1059" y="165"/>
                    <a:pt x="1135" y="241"/>
                  </a:cubicBezTo>
                  <a:cubicBezTo>
                    <a:pt x="1341" y="446"/>
                    <a:pt x="1435" y="723"/>
                    <a:pt x="1470" y="1004"/>
                  </a:cubicBezTo>
                  <a:lnTo>
                    <a:pt x="1470" y="1004"/>
                  </a:lnTo>
                  <a:cubicBezTo>
                    <a:pt x="1288" y="1216"/>
                    <a:pt x="1032" y="1358"/>
                    <a:pt x="747" y="1376"/>
                  </a:cubicBezTo>
                  <a:cubicBezTo>
                    <a:pt x="729" y="1377"/>
                    <a:pt x="711" y="1377"/>
                    <a:pt x="693" y="1377"/>
                  </a:cubicBezTo>
                  <a:cubicBezTo>
                    <a:pt x="412" y="1377"/>
                    <a:pt x="145" y="1245"/>
                    <a:pt x="95" y="947"/>
                  </a:cubicBezTo>
                  <a:cubicBezTo>
                    <a:pt x="19" y="647"/>
                    <a:pt x="166" y="353"/>
                    <a:pt x="430" y="201"/>
                  </a:cubicBezTo>
                  <a:cubicBezTo>
                    <a:pt x="501" y="165"/>
                    <a:pt x="577" y="129"/>
                    <a:pt x="653" y="89"/>
                  </a:cubicBezTo>
                  <a:cubicBezTo>
                    <a:pt x="707" y="76"/>
                    <a:pt x="774" y="41"/>
                    <a:pt x="829" y="41"/>
                  </a:cubicBezTo>
                  <a:close/>
                  <a:moveTo>
                    <a:pt x="832" y="0"/>
                  </a:moveTo>
                  <a:cubicBezTo>
                    <a:pt x="792" y="0"/>
                    <a:pt x="759" y="23"/>
                    <a:pt x="707" y="36"/>
                  </a:cubicBezTo>
                  <a:cubicBezTo>
                    <a:pt x="635" y="53"/>
                    <a:pt x="541" y="89"/>
                    <a:pt x="465" y="129"/>
                  </a:cubicBezTo>
                  <a:cubicBezTo>
                    <a:pt x="188" y="277"/>
                    <a:pt x="1" y="558"/>
                    <a:pt x="37" y="871"/>
                  </a:cubicBezTo>
                  <a:cubicBezTo>
                    <a:pt x="54" y="1188"/>
                    <a:pt x="300" y="1393"/>
                    <a:pt x="595" y="1411"/>
                  </a:cubicBezTo>
                  <a:cubicBezTo>
                    <a:pt x="638" y="1418"/>
                    <a:pt x="681" y="1422"/>
                    <a:pt x="724" y="1422"/>
                  </a:cubicBezTo>
                  <a:cubicBezTo>
                    <a:pt x="1024" y="1422"/>
                    <a:pt x="1302" y="1253"/>
                    <a:pt x="1497" y="1016"/>
                  </a:cubicBezTo>
                  <a:lnTo>
                    <a:pt x="1497" y="1016"/>
                  </a:lnTo>
                  <a:cubicBezTo>
                    <a:pt x="1512" y="1014"/>
                    <a:pt x="1529" y="1004"/>
                    <a:pt x="1529" y="983"/>
                  </a:cubicBezTo>
                  <a:cubicBezTo>
                    <a:pt x="1470" y="706"/>
                    <a:pt x="1377" y="424"/>
                    <a:pt x="1194" y="223"/>
                  </a:cubicBezTo>
                  <a:cubicBezTo>
                    <a:pt x="1100" y="129"/>
                    <a:pt x="1006" y="71"/>
                    <a:pt x="894" y="18"/>
                  </a:cubicBezTo>
                  <a:cubicBezTo>
                    <a:pt x="870" y="5"/>
                    <a:pt x="851" y="0"/>
                    <a:pt x="832" y="0"/>
                  </a:cubicBezTo>
                  <a:close/>
                </a:path>
              </a:pathLst>
            </a:custGeom>
            <a:solidFill>
              <a:srgbClr val="002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5"/>
            <p:cNvSpPr/>
            <p:nvPr/>
          </p:nvSpPr>
          <p:spPr>
            <a:xfrm>
              <a:off x="-3067603" y="3946474"/>
              <a:ext cx="154621" cy="32895"/>
            </a:xfrm>
            <a:custGeom>
              <a:avLst/>
              <a:gdLst/>
              <a:ahLst/>
              <a:cxnLst/>
              <a:rect l="l" t="t" r="r" b="b"/>
              <a:pathLst>
                <a:path w="1208" h="257" extrusionOk="0">
                  <a:moveTo>
                    <a:pt x="1185" y="0"/>
                  </a:moveTo>
                  <a:cubicBezTo>
                    <a:pt x="1182" y="0"/>
                    <a:pt x="1179" y="2"/>
                    <a:pt x="1175" y="5"/>
                  </a:cubicBezTo>
                  <a:cubicBezTo>
                    <a:pt x="849" y="154"/>
                    <a:pt x="506" y="214"/>
                    <a:pt x="163" y="214"/>
                  </a:cubicBezTo>
                  <a:cubicBezTo>
                    <a:pt x="117" y="214"/>
                    <a:pt x="70" y="213"/>
                    <a:pt x="23" y="211"/>
                  </a:cubicBezTo>
                  <a:cubicBezTo>
                    <a:pt x="1" y="211"/>
                    <a:pt x="1" y="246"/>
                    <a:pt x="23" y="246"/>
                  </a:cubicBezTo>
                  <a:cubicBezTo>
                    <a:pt x="94" y="253"/>
                    <a:pt x="166" y="257"/>
                    <a:pt x="236" y="257"/>
                  </a:cubicBezTo>
                  <a:cubicBezTo>
                    <a:pt x="567" y="257"/>
                    <a:pt x="888" y="181"/>
                    <a:pt x="1193" y="41"/>
                  </a:cubicBezTo>
                  <a:cubicBezTo>
                    <a:pt x="1208" y="26"/>
                    <a:pt x="1199" y="0"/>
                    <a:pt x="1185" y="0"/>
                  </a:cubicBezTo>
                  <a:close/>
                </a:path>
              </a:pathLst>
            </a:custGeom>
            <a:solidFill>
              <a:srgbClr val="002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 name="Google Shape;914;p45"/>
          <p:cNvGrpSpPr/>
          <p:nvPr/>
        </p:nvGrpSpPr>
        <p:grpSpPr>
          <a:xfrm>
            <a:off x="1431296" y="1207754"/>
            <a:ext cx="950601" cy="1058716"/>
            <a:chOff x="2624559" y="529729"/>
            <a:chExt cx="950601" cy="1058716"/>
          </a:xfrm>
        </p:grpSpPr>
        <p:sp>
          <p:nvSpPr>
            <p:cNvPr id="915" name="Google Shape;915;p45"/>
            <p:cNvSpPr/>
            <p:nvPr/>
          </p:nvSpPr>
          <p:spPr>
            <a:xfrm>
              <a:off x="2624559" y="762436"/>
              <a:ext cx="772606" cy="530342"/>
            </a:xfrm>
            <a:custGeom>
              <a:avLst/>
              <a:gdLst/>
              <a:ahLst/>
              <a:cxnLst/>
              <a:rect l="l" t="t" r="r" b="b"/>
              <a:pathLst>
                <a:path w="2344" h="1609" extrusionOk="0">
                  <a:moveTo>
                    <a:pt x="847" y="1"/>
                  </a:moveTo>
                  <a:cubicBezTo>
                    <a:pt x="40" y="1"/>
                    <a:pt x="1" y="1070"/>
                    <a:pt x="1097" y="1090"/>
                  </a:cubicBezTo>
                  <a:cubicBezTo>
                    <a:pt x="1937" y="1108"/>
                    <a:pt x="2290" y="1609"/>
                    <a:pt x="2290" y="1609"/>
                  </a:cubicBezTo>
                  <a:cubicBezTo>
                    <a:pt x="2290" y="1609"/>
                    <a:pt x="2343" y="309"/>
                    <a:pt x="1079" y="27"/>
                  </a:cubicBezTo>
                  <a:cubicBezTo>
                    <a:pt x="996" y="9"/>
                    <a:pt x="919" y="1"/>
                    <a:pt x="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p:nvPr/>
          </p:nvSpPr>
          <p:spPr>
            <a:xfrm>
              <a:off x="3090634" y="529729"/>
              <a:ext cx="484527" cy="474638"/>
            </a:xfrm>
            <a:custGeom>
              <a:avLst/>
              <a:gdLst/>
              <a:ahLst/>
              <a:cxnLst/>
              <a:rect l="l" t="t" r="r" b="b"/>
              <a:pathLst>
                <a:path w="1470" h="1440" extrusionOk="0">
                  <a:moveTo>
                    <a:pt x="557" y="0"/>
                  </a:moveTo>
                  <a:cubicBezTo>
                    <a:pt x="195" y="0"/>
                    <a:pt x="1" y="461"/>
                    <a:pt x="500" y="733"/>
                  </a:cubicBezTo>
                  <a:cubicBezTo>
                    <a:pt x="1135" y="1086"/>
                    <a:pt x="1023" y="1439"/>
                    <a:pt x="1023" y="1439"/>
                  </a:cubicBezTo>
                  <a:cubicBezTo>
                    <a:pt x="1023" y="1439"/>
                    <a:pt x="1470" y="568"/>
                    <a:pt x="911" y="139"/>
                  </a:cubicBezTo>
                  <a:cubicBezTo>
                    <a:pt x="788" y="41"/>
                    <a:pt x="665" y="0"/>
                    <a:pt x="5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5"/>
            <p:cNvSpPr/>
            <p:nvPr/>
          </p:nvSpPr>
          <p:spPr>
            <a:xfrm>
              <a:off x="2789037" y="1289818"/>
              <a:ext cx="559348" cy="298627"/>
            </a:xfrm>
            <a:custGeom>
              <a:avLst/>
              <a:gdLst/>
              <a:ahLst/>
              <a:cxnLst/>
              <a:rect l="l" t="t" r="r" b="b"/>
              <a:pathLst>
                <a:path w="1697" h="906" extrusionOk="0">
                  <a:moveTo>
                    <a:pt x="845" y="0"/>
                  </a:moveTo>
                  <a:cubicBezTo>
                    <a:pt x="691" y="0"/>
                    <a:pt x="534" y="44"/>
                    <a:pt x="392" y="160"/>
                  </a:cubicBezTo>
                  <a:cubicBezTo>
                    <a:pt x="0" y="485"/>
                    <a:pt x="186" y="905"/>
                    <a:pt x="504" y="905"/>
                  </a:cubicBezTo>
                  <a:cubicBezTo>
                    <a:pt x="624" y="905"/>
                    <a:pt x="763" y="845"/>
                    <a:pt x="897" y="696"/>
                  </a:cubicBezTo>
                  <a:cubicBezTo>
                    <a:pt x="1175" y="375"/>
                    <a:pt x="1398" y="307"/>
                    <a:pt x="1537" y="307"/>
                  </a:cubicBezTo>
                  <a:cubicBezTo>
                    <a:pt x="1640" y="307"/>
                    <a:pt x="1697" y="344"/>
                    <a:pt x="1697" y="344"/>
                  </a:cubicBezTo>
                  <a:cubicBezTo>
                    <a:pt x="1697" y="344"/>
                    <a:pt x="1280" y="0"/>
                    <a:pt x="8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45"/>
          <p:cNvGrpSpPr/>
          <p:nvPr/>
        </p:nvGrpSpPr>
        <p:grpSpPr>
          <a:xfrm>
            <a:off x="6769703" y="1207583"/>
            <a:ext cx="943016" cy="1059045"/>
            <a:chOff x="5905540" y="498745"/>
            <a:chExt cx="943016" cy="1059045"/>
          </a:xfrm>
        </p:grpSpPr>
        <p:sp>
          <p:nvSpPr>
            <p:cNvPr id="919" name="Google Shape;919;p45"/>
            <p:cNvSpPr/>
            <p:nvPr/>
          </p:nvSpPr>
          <p:spPr>
            <a:xfrm>
              <a:off x="6077929" y="730464"/>
              <a:ext cx="770628" cy="531331"/>
            </a:xfrm>
            <a:custGeom>
              <a:avLst/>
              <a:gdLst/>
              <a:ahLst/>
              <a:cxnLst/>
              <a:rect l="l" t="t" r="r" b="b"/>
              <a:pathLst>
                <a:path w="2338" h="1612" extrusionOk="0">
                  <a:moveTo>
                    <a:pt x="1509" y="0"/>
                  </a:moveTo>
                  <a:cubicBezTo>
                    <a:pt x="1434" y="0"/>
                    <a:pt x="1353" y="10"/>
                    <a:pt x="1265" y="30"/>
                  </a:cubicBezTo>
                  <a:cubicBezTo>
                    <a:pt x="1" y="312"/>
                    <a:pt x="76" y="1612"/>
                    <a:pt x="76" y="1612"/>
                  </a:cubicBezTo>
                  <a:cubicBezTo>
                    <a:pt x="76" y="1612"/>
                    <a:pt x="412" y="1111"/>
                    <a:pt x="1247" y="1094"/>
                  </a:cubicBezTo>
                  <a:cubicBezTo>
                    <a:pt x="2337" y="1077"/>
                    <a:pt x="2308" y="0"/>
                    <a:pt x="15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p:nvPr/>
          </p:nvSpPr>
          <p:spPr>
            <a:xfrm>
              <a:off x="5905540" y="498745"/>
              <a:ext cx="481231" cy="475957"/>
            </a:xfrm>
            <a:custGeom>
              <a:avLst/>
              <a:gdLst/>
              <a:ahLst/>
              <a:cxnLst/>
              <a:rect l="l" t="t" r="r" b="b"/>
              <a:pathLst>
                <a:path w="1460" h="1444" extrusionOk="0">
                  <a:moveTo>
                    <a:pt x="903" y="1"/>
                  </a:moveTo>
                  <a:cubicBezTo>
                    <a:pt x="794" y="1"/>
                    <a:pt x="669" y="41"/>
                    <a:pt x="541" y="139"/>
                  </a:cubicBezTo>
                  <a:cubicBezTo>
                    <a:pt x="1" y="568"/>
                    <a:pt x="448" y="1444"/>
                    <a:pt x="448" y="1444"/>
                  </a:cubicBezTo>
                  <a:cubicBezTo>
                    <a:pt x="448" y="1444"/>
                    <a:pt x="318" y="1086"/>
                    <a:pt x="970" y="733"/>
                  </a:cubicBezTo>
                  <a:cubicBezTo>
                    <a:pt x="1459" y="461"/>
                    <a:pt x="1271" y="1"/>
                    <a:pt x="9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5"/>
            <p:cNvSpPr/>
            <p:nvPr/>
          </p:nvSpPr>
          <p:spPr>
            <a:xfrm>
              <a:off x="6133963" y="1258834"/>
              <a:ext cx="552426" cy="298956"/>
            </a:xfrm>
            <a:custGeom>
              <a:avLst/>
              <a:gdLst/>
              <a:ahLst/>
              <a:cxnLst/>
              <a:rect l="l" t="t" r="r" b="b"/>
              <a:pathLst>
                <a:path w="1676" h="907" extrusionOk="0">
                  <a:moveTo>
                    <a:pt x="841" y="1"/>
                  </a:moveTo>
                  <a:cubicBezTo>
                    <a:pt x="414" y="1"/>
                    <a:pt x="0" y="344"/>
                    <a:pt x="0" y="344"/>
                  </a:cubicBezTo>
                  <a:cubicBezTo>
                    <a:pt x="0" y="344"/>
                    <a:pt x="52" y="309"/>
                    <a:pt x="148" y="309"/>
                  </a:cubicBezTo>
                  <a:cubicBezTo>
                    <a:pt x="281" y="309"/>
                    <a:pt x="499" y="377"/>
                    <a:pt x="782" y="701"/>
                  </a:cubicBezTo>
                  <a:cubicBezTo>
                    <a:pt x="919" y="847"/>
                    <a:pt x="1058" y="907"/>
                    <a:pt x="1178" y="907"/>
                  </a:cubicBezTo>
                  <a:cubicBezTo>
                    <a:pt x="1497" y="907"/>
                    <a:pt x="1675" y="485"/>
                    <a:pt x="1282" y="161"/>
                  </a:cubicBezTo>
                  <a:cubicBezTo>
                    <a:pt x="1146" y="44"/>
                    <a:pt x="992" y="1"/>
                    <a:pt x="8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45"/>
          <p:cNvGrpSpPr/>
          <p:nvPr/>
        </p:nvGrpSpPr>
        <p:grpSpPr>
          <a:xfrm>
            <a:off x="6523234" y="2534275"/>
            <a:ext cx="2620778" cy="2609158"/>
            <a:chOff x="-3031241" y="2534275"/>
            <a:chExt cx="2620778" cy="2609158"/>
          </a:xfrm>
        </p:grpSpPr>
        <p:sp>
          <p:nvSpPr>
            <p:cNvPr id="923" name="Google Shape;923;p45"/>
            <p:cNvSpPr/>
            <p:nvPr/>
          </p:nvSpPr>
          <p:spPr>
            <a:xfrm>
              <a:off x="-2794762" y="3082710"/>
              <a:ext cx="1146291" cy="624633"/>
            </a:xfrm>
            <a:custGeom>
              <a:avLst/>
              <a:gdLst/>
              <a:ahLst/>
              <a:cxnLst/>
              <a:rect l="l" t="t" r="r" b="b"/>
              <a:pathLst>
                <a:path w="8449" h="4604" extrusionOk="0">
                  <a:moveTo>
                    <a:pt x="1" y="0"/>
                  </a:moveTo>
                  <a:lnTo>
                    <a:pt x="858" y="2511"/>
                  </a:lnTo>
                  <a:cubicBezTo>
                    <a:pt x="858" y="2511"/>
                    <a:pt x="2833" y="4356"/>
                    <a:pt x="4396" y="4579"/>
                  </a:cubicBezTo>
                  <a:cubicBezTo>
                    <a:pt x="4509" y="4595"/>
                    <a:pt x="4628" y="4603"/>
                    <a:pt x="4751" y="4603"/>
                  </a:cubicBezTo>
                  <a:cubicBezTo>
                    <a:pt x="6299" y="4603"/>
                    <a:pt x="8449" y="3385"/>
                    <a:pt x="7224" y="3145"/>
                  </a:cubicBezTo>
                  <a:cubicBezTo>
                    <a:pt x="5902" y="2886"/>
                    <a:pt x="1" y="0"/>
                    <a:pt x="1" y="0"/>
                  </a:cubicBezTo>
                  <a:close/>
                </a:path>
              </a:pathLst>
            </a:custGeom>
            <a:solidFill>
              <a:srgbClr val="E38A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5"/>
            <p:cNvSpPr/>
            <p:nvPr/>
          </p:nvSpPr>
          <p:spPr>
            <a:xfrm>
              <a:off x="-2516632" y="3448213"/>
              <a:ext cx="2106169" cy="1695219"/>
            </a:xfrm>
            <a:custGeom>
              <a:avLst/>
              <a:gdLst/>
              <a:ahLst/>
              <a:cxnLst/>
              <a:rect l="l" t="t" r="r" b="b"/>
              <a:pathLst>
                <a:path w="15524" h="12495" extrusionOk="0">
                  <a:moveTo>
                    <a:pt x="8009" y="1"/>
                  </a:moveTo>
                  <a:cubicBezTo>
                    <a:pt x="5227" y="1"/>
                    <a:pt x="2702" y="2801"/>
                    <a:pt x="1" y="4882"/>
                  </a:cubicBezTo>
                  <a:cubicBezTo>
                    <a:pt x="1" y="4882"/>
                    <a:pt x="930" y="7116"/>
                    <a:pt x="2458" y="8603"/>
                  </a:cubicBezTo>
                  <a:cubicBezTo>
                    <a:pt x="4651" y="10743"/>
                    <a:pt x="5545" y="12494"/>
                    <a:pt x="5545" y="12494"/>
                  </a:cubicBezTo>
                  <a:lnTo>
                    <a:pt x="15524" y="12494"/>
                  </a:lnTo>
                  <a:lnTo>
                    <a:pt x="15524" y="10855"/>
                  </a:lnTo>
                  <a:cubicBezTo>
                    <a:pt x="15524" y="10855"/>
                    <a:pt x="11763" y="6370"/>
                    <a:pt x="11892" y="4771"/>
                  </a:cubicBezTo>
                  <a:cubicBezTo>
                    <a:pt x="12004" y="3372"/>
                    <a:pt x="10181" y="598"/>
                    <a:pt x="10181" y="598"/>
                  </a:cubicBezTo>
                  <a:cubicBezTo>
                    <a:pt x="9436" y="181"/>
                    <a:pt x="8714" y="1"/>
                    <a:pt x="8009" y="1"/>
                  </a:cubicBezTo>
                  <a:close/>
                </a:path>
              </a:pathLst>
            </a:custGeom>
            <a:solidFill>
              <a:srgbClr val="E38A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5"/>
            <p:cNvSpPr/>
            <p:nvPr/>
          </p:nvSpPr>
          <p:spPr>
            <a:xfrm>
              <a:off x="-1534765" y="3980730"/>
              <a:ext cx="245023" cy="770345"/>
            </a:xfrm>
            <a:custGeom>
              <a:avLst/>
              <a:gdLst/>
              <a:ahLst/>
              <a:cxnLst/>
              <a:rect l="l" t="t" r="r" b="b"/>
              <a:pathLst>
                <a:path w="1806" h="5678" extrusionOk="0">
                  <a:moveTo>
                    <a:pt x="1770" y="1"/>
                  </a:moveTo>
                  <a:cubicBezTo>
                    <a:pt x="1765" y="1"/>
                    <a:pt x="1758" y="2"/>
                    <a:pt x="1752" y="6"/>
                  </a:cubicBezTo>
                  <a:cubicBezTo>
                    <a:pt x="1140" y="359"/>
                    <a:pt x="653" y="917"/>
                    <a:pt x="376" y="1569"/>
                  </a:cubicBezTo>
                  <a:cubicBezTo>
                    <a:pt x="59" y="2333"/>
                    <a:pt x="1" y="3191"/>
                    <a:pt x="112" y="3990"/>
                  </a:cubicBezTo>
                  <a:cubicBezTo>
                    <a:pt x="206" y="4567"/>
                    <a:pt x="358" y="5125"/>
                    <a:pt x="581" y="5666"/>
                  </a:cubicBezTo>
                  <a:cubicBezTo>
                    <a:pt x="581" y="5673"/>
                    <a:pt x="590" y="5677"/>
                    <a:pt x="600" y="5677"/>
                  </a:cubicBezTo>
                  <a:cubicBezTo>
                    <a:pt x="613" y="5677"/>
                    <a:pt x="627" y="5669"/>
                    <a:pt x="617" y="5648"/>
                  </a:cubicBezTo>
                  <a:cubicBezTo>
                    <a:pt x="282" y="4772"/>
                    <a:pt x="59" y="3839"/>
                    <a:pt x="112" y="2892"/>
                  </a:cubicBezTo>
                  <a:cubicBezTo>
                    <a:pt x="170" y="2146"/>
                    <a:pt x="411" y="1404"/>
                    <a:pt x="876" y="805"/>
                  </a:cubicBezTo>
                  <a:cubicBezTo>
                    <a:pt x="1140" y="488"/>
                    <a:pt x="1434" y="229"/>
                    <a:pt x="1787" y="42"/>
                  </a:cubicBezTo>
                  <a:cubicBezTo>
                    <a:pt x="1805" y="27"/>
                    <a:pt x="1794" y="1"/>
                    <a:pt x="1770" y="1"/>
                  </a:cubicBezTo>
                  <a:close/>
                </a:path>
              </a:pathLst>
            </a:custGeom>
            <a:solidFill>
              <a:srgbClr val="002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5"/>
            <p:cNvSpPr/>
            <p:nvPr/>
          </p:nvSpPr>
          <p:spPr>
            <a:xfrm>
              <a:off x="-2936000" y="2534275"/>
              <a:ext cx="1435503" cy="447049"/>
            </a:xfrm>
            <a:custGeom>
              <a:avLst/>
              <a:gdLst/>
              <a:ahLst/>
              <a:cxnLst/>
              <a:rect l="l" t="t" r="r" b="b"/>
              <a:pathLst>
                <a:path w="10575" h="3295" extrusionOk="0">
                  <a:moveTo>
                    <a:pt x="10152" y="1"/>
                  </a:moveTo>
                  <a:cubicBezTo>
                    <a:pt x="9339" y="1"/>
                    <a:pt x="7386" y="394"/>
                    <a:pt x="5156" y="1057"/>
                  </a:cubicBezTo>
                  <a:cubicBezTo>
                    <a:pt x="2270" y="1892"/>
                    <a:pt x="1" y="2862"/>
                    <a:pt x="95" y="3179"/>
                  </a:cubicBezTo>
                  <a:cubicBezTo>
                    <a:pt x="124" y="3257"/>
                    <a:pt x="260" y="3295"/>
                    <a:pt x="488" y="3295"/>
                  </a:cubicBezTo>
                  <a:cubicBezTo>
                    <a:pt x="534" y="3295"/>
                    <a:pt x="583" y="3293"/>
                    <a:pt x="635" y="3290"/>
                  </a:cubicBezTo>
                  <a:cubicBezTo>
                    <a:pt x="1529" y="3255"/>
                    <a:pt x="3387" y="2862"/>
                    <a:pt x="5509" y="2250"/>
                  </a:cubicBezTo>
                  <a:cubicBezTo>
                    <a:pt x="7613" y="1633"/>
                    <a:pt x="9399" y="945"/>
                    <a:pt x="10163" y="499"/>
                  </a:cubicBezTo>
                  <a:cubicBezTo>
                    <a:pt x="10440" y="329"/>
                    <a:pt x="10574" y="199"/>
                    <a:pt x="10552" y="105"/>
                  </a:cubicBezTo>
                  <a:cubicBezTo>
                    <a:pt x="10532" y="34"/>
                    <a:pt x="10391" y="1"/>
                    <a:pt x="101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5"/>
            <p:cNvSpPr/>
            <p:nvPr/>
          </p:nvSpPr>
          <p:spPr>
            <a:xfrm>
              <a:off x="-2849846" y="2608049"/>
              <a:ext cx="1292823" cy="378933"/>
            </a:xfrm>
            <a:custGeom>
              <a:avLst/>
              <a:gdLst/>
              <a:ahLst/>
              <a:cxnLst/>
              <a:rect l="l" t="t" r="r" b="b"/>
              <a:pathLst>
                <a:path w="9529" h="2793" extrusionOk="0">
                  <a:moveTo>
                    <a:pt x="9528" y="1"/>
                  </a:moveTo>
                  <a:lnTo>
                    <a:pt x="9528" y="1"/>
                  </a:lnTo>
                  <a:cubicBezTo>
                    <a:pt x="8635" y="36"/>
                    <a:pt x="6772" y="429"/>
                    <a:pt x="4668" y="1041"/>
                  </a:cubicBezTo>
                  <a:cubicBezTo>
                    <a:pt x="2546" y="1676"/>
                    <a:pt x="760" y="2346"/>
                    <a:pt x="0" y="2792"/>
                  </a:cubicBezTo>
                  <a:cubicBezTo>
                    <a:pt x="894" y="2757"/>
                    <a:pt x="2752" y="2364"/>
                    <a:pt x="4874" y="1752"/>
                  </a:cubicBezTo>
                  <a:cubicBezTo>
                    <a:pt x="6978" y="1135"/>
                    <a:pt x="8764" y="447"/>
                    <a:pt x="952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5"/>
            <p:cNvSpPr/>
            <p:nvPr/>
          </p:nvSpPr>
          <p:spPr>
            <a:xfrm>
              <a:off x="-2918361" y="2551768"/>
              <a:ext cx="1646793" cy="2015279"/>
            </a:xfrm>
            <a:custGeom>
              <a:avLst/>
              <a:gdLst/>
              <a:ahLst/>
              <a:cxnLst/>
              <a:rect l="l" t="t" r="r" b="b"/>
              <a:pathLst>
                <a:path w="12138" h="14854" extrusionOk="0">
                  <a:moveTo>
                    <a:pt x="10422" y="1"/>
                  </a:moveTo>
                  <a:cubicBezTo>
                    <a:pt x="10422" y="336"/>
                    <a:pt x="8188" y="1265"/>
                    <a:pt x="5379" y="2105"/>
                  </a:cubicBezTo>
                  <a:cubicBezTo>
                    <a:pt x="3151" y="2752"/>
                    <a:pt x="1212" y="3156"/>
                    <a:pt x="387" y="3156"/>
                  </a:cubicBezTo>
                  <a:cubicBezTo>
                    <a:pt x="193" y="3156"/>
                    <a:pt x="61" y="3134"/>
                    <a:pt x="0" y="3087"/>
                  </a:cubicBezTo>
                  <a:lnTo>
                    <a:pt x="0" y="3087"/>
                  </a:lnTo>
                  <a:cubicBezTo>
                    <a:pt x="1081" y="5415"/>
                    <a:pt x="2069" y="8970"/>
                    <a:pt x="5901" y="14853"/>
                  </a:cubicBezTo>
                  <a:cubicBezTo>
                    <a:pt x="7206" y="14760"/>
                    <a:pt x="10851" y="13719"/>
                    <a:pt x="11967" y="13067"/>
                  </a:cubicBezTo>
                  <a:cubicBezTo>
                    <a:pt x="12137" y="7872"/>
                    <a:pt x="10962" y="2569"/>
                    <a:pt x="104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5"/>
            <p:cNvSpPr/>
            <p:nvPr/>
          </p:nvSpPr>
          <p:spPr>
            <a:xfrm>
              <a:off x="-2794762" y="2688715"/>
              <a:ext cx="1399455" cy="1070179"/>
            </a:xfrm>
            <a:custGeom>
              <a:avLst/>
              <a:gdLst/>
              <a:ahLst/>
              <a:cxnLst/>
              <a:rect l="l" t="t" r="r" b="b"/>
              <a:pathLst>
                <a:path w="10315" h="7888" extrusionOk="0">
                  <a:moveTo>
                    <a:pt x="9140" y="1"/>
                  </a:moveTo>
                  <a:cubicBezTo>
                    <a:pt x="8899" y="130"/>
                    <a:pt x="8617" y="260"/>
                    <a:pt x="8265" y="389"/>
                  </a:cubicBezTo>
                  <a:cubicBezTo>
                    <a:pt x="7300" y="800"/>
                    <a:pt x="6013" y="1247"/>
                    <a:pt x="4619" y="1658"/>
                  </a:cubicBezTo>
                  <a:cubicBezTo>
                    <a:pt x="2757" y="2194"/>
                    <a:pt x="1046" y="2587"/>
                    <a:pt x="1" y="2699"/>
                  </a:cubicBezTo>
                  <a:cubicBezTo>
                    <a:pt x="130" y="3034"/>
                    <a:pt x="282" y="3369"/>
                    <a:pt x="429" y="3757"/>
                  </a:cubicBezTo>
                  <a:cubicBezTo>
                    <a:pt x="747" y="4539"/>
                    <a:pt x="1099" y="5433"/>
                    <a:pt x="1564" y="6438"/>
                  </a:cubicBezTo>
                  <a:cubicBezTo>
                    <a:pt x="1863" y="6661"/>
                    <a:pt x="2198" y="6831"/>
                    <a:pt x="2533" y="6960"/>
                  </a:cubicBezTo>
                  <a:cubicBezTo>
                    <a:pt x="3110" y="7202"/>
                    <a:pt x="3726" y="7371"/>
                    <a:pt x="4338" y="7501"/>
                  </a:cubicBezTo>
                  <a:cubicBezTo>
                    <a:pt x="5044" y="7666"/>
                    <a:pt x="5772" y="7778"/>
                    <a:pt x="6496" y="7836"/>
                  </a:cubicBezTo>
                  <a:cubicBezTo>
                    <a:pt x="6824" y="7868"/>
                    <a:pt x="7155" y="7887"/>
                    <a:pt x="7487" y="7887"/>
                  </a:cubicBezTo>
                  <a:cubicBezTo>
                    <a:pt x="7928" y="7887"/>
                    <a:pt x="8369" y="7854"/>
                    <a:pt x="8805" y="7778"/>
                  </a:cubicBezTo>
                  <a:cubicBezTo>
                    <a:pt x="9198" y="7724"/>
                    <a:pt x="9569" y="7613"/>
                    <a:pt x="9940" y="7483"/>
                  </a:cubicBezTo>
                  <a:cubicBezTo>
                    <a:pt x="10051" y="7425"/>
                    <a:pt x="10181" y="7371"/>
                    <a:pt x="10315" y="7313"/>
                  </a:cubicBezTo>
                  <a:cubicBezTo>
                    <a:pt x="10034" y="4428"/>
                    <a:pt x="9511" y="1823"/>
                    <a:pt x="91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5"/>
            <p:cNvSpPr/>
            <p:nvPr/>
          </p:nvSpPr>
          <p:spPr>
            <a:xfrm>
              <a:off x="-2074744" y="4282332"/>
              <a:ext cx="742532" cy="225758"/>
            </a:xfrm>
            <a:custGeom>
              <a:avLst/>
              <a:gdLst/>
              <a:ahLst/>
              <a:cxnLst/>
              <a:rect l="l" t="t" r="r" b="b"/>
              <a:pathLst>
                <a:path w="5473" h="1664" extrusionOk="0">
                  <a:moveTo>
                    <a:pt x="5346" y="1"/>
                  </a:moveTo>
                  <a:cubicBezTo>
                    <a:pt x="4990" y="1"/>
                    <a:pt x="3926" y="242"/>
                    <a:pt x="2698" y="610"/>
                  </a:cubicBezTo>
                  <a:cubicBezTo>
                    <a:pt x="1189" y="1057"/>
                    <a:pt x="0" y="1504"/>
                    <a:pt x="36" y="1638"/>
                  </a:cubicBezTo>
                  <a:cubicBezTo>
                    <a:pt x="49" y="1650"/>
                    <a:pt x="99" y="1663"/>
                    <a:pt x="188" y="1663"/>
                  </a:cubicBezTo>
                  <a:cubicBezTo>
                    <a:pt x="225" y="1663"/>
                    <a:pt x="268" y="1661"/>
                    <a:pt x="318" y="1656"/>
                  </a:cubicBezTo>
                  <a:cubicBezTo>
                    <a:pt x="764" y="1598"/>
                    <a:pt x="1729" y="1374"/>
                    <a:pt x="2828" y="1057"/>
                  </a:cubicBezTo>
                  <a:cubicBezTo>
                    <a:pt x="3927" y="722"/>
                    <a:pt x="4856" y="387"/>
                    <a:pt x="5249" y="204"/>
                  </a:cubicBezTo>
                  <a:cubicBezTo>
                    <a:pt x="5397" y="128"/>
                    <a:pt x="5473" y="74"/>
                    <a:pt x="5473" y="34"/>
                  </a:cubicBezTo>
                  <a:cubicBezTo>
                    <a:pt x="5465" y="12"/>
                    <a:pt x="5422" y="1"/>
                    <a:pt x="53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5"/>
            <p:cNvSpPr/>
            <p:nvPr/>
          </p:nvSpPr>
          <p:spPr>
            <a:xfrm>
              <a:off x="-2706303" y="2853015"/>
              <a:ext cx="1378968" cy="1608525"/>
            </a:xfrm>
            <a:custGeom>
              <a:avLst/>
              <a:gdLst/>
              <a:ahLst/>
              <a:cxnLst/>
              <a:rect l="l" t="t" r="r" b="b"/>
              <a:pathLst>
                <a:path w="10164" h="11856" extrusionOk="0">
                  <a:moveTo>
                    <a:pt x="8770" y="0"/>
                  </a:moveTo>
                  <a:cubicBezTo>
                    <a:pt x="7706" y="371"/>
                    <a:pt x="6272" y="1470"/>
                    <a:pt x="4749" y="2345"/>
                  </a:cubicBezTo>
                  <a:cubicBezTo>
                    <a:pt x="4345" y="2930"/>
                    <a:pt x="3906" y="3463"/>
                    <a:pt x="3164" y="3463"/>
                  </a:cubicBezTo>
                  <a:cubicBezTo>
                    <a:pt x="3152" y="3463"/>
                    <a:pt x="3140" y="3463"/>
                    <a:pt x="3128" y="3462"/>
                  </a:cubicBezTo>
                  <a:cubicBezTo>
                    <a:pt x="2886" y="3462"/>
                    <a:pt x="2627" y="3422"/>
                    <a:pt x="2364" y="3351"/>
                  </a:cubicBezTo>
                  <a:cubicBezTo>
                    <a:pt x="2103" y="3403"/>
                    <a:pt x="1864" y="3424"/>
                    <a:pt x="1646" y="3424"/>
                  </a:cubicBezTo>
                  <a:cubicBezTo>
                    <a:pt x="556" y="3424"/>
                    <a:pt x="1" y="2882"/>
                    <a:pt x="1" y="2882"/>
                  </a:cubicBezTo>
                  <a:lnTo>
                    <a:pt x="1" y="2882"/>
                  </a:lnTo>
                  <a:lnTo>
                    <a:pt x="206" y="3292"/>
                  </a:lnTo>
                  <a:lnTo>
                    <a:pt x="4597" y="11856"/>
                  </a:lnTo>
                  <a:cubicBezTo>
                    <a:pt x="7876" y="11668"/>
                    <a:pt x="9810" y="10422"/>
                    <a:pt x="9810" y="10422"/>
                  </a:cubicBezTo>
                  <a:cubicBezTo>
                    <a:pt x="10163" y="8130"/>
                    <a:pt x="8805" y="242"/>
                    <a:pt x="8770"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5"/>
            <p:cNvSpPr/>
            <p:nvPr/>
          </p:nvSpPr>
          <p:spPr>
            <a:xfrm>
              <a:off x="-2498994" y="3645753"/>
              <a:ext cx="310417" cy="517588"/>
            </a:xfrm>
            <a:custGeom>
              <a:avLst/>
              <a:gdLst/>
              <a:ahLst/>
              <a:cxnLst/>
              <a:rect l="l" t="t" r="r" b="b"/>
              <a:pathLst>
                <a:path w="2288" h="3815" extrusionOk="0">
                  <a:moveTo>
                    <a:pt x="1" y="0"/>
                  </a:moveTo>
                  <a:lnTo>
                    <a:pt x="18" y="54"/>
                  </a:lnTo>
                  <a:cubicBezTo>
                    <a:pt x="688" y="223"/>
                    <a:pt x="1300" y="541"/>
                    <a:pt x="1711" y="1117"/>
                  </a:cubicBezTo>
                  <a:cubicBezTo>
                    <a:pt x="2288" y="1881"/>
                    <a:pt x="2216" y="2886"/>
                    <a:pt x="1917" y="3761"/>
                  </a:cubicBezTo>
                  <a:lnTo>
                    <a:pt x="1953" y="3815"/>
                  </a:lnTo>
                  <a:cubicBezTo>
                    <a:pt x="2064" y="3480"/>
                    <a:pt x="2140" y="3145"/>
                    <a:pt x="2176" y="2810"/>
                  </a:cubicBezTo>
                  <a:cubicBezTo>
                    <a:pt x="2234" y="2269"/>
                    <a:pt x="2158" y="1693"/>
                    <a:pt x="1859" y="1229"/>
                  </a:cubicBezTo>
                  <a:cubicBezTo>
                    <a:pt x="1600" y="818"/>
                    <a:pt x="1211" y="483"/>
                    <a:pt x="764" y="277"/>
                  </a:cubicBezTo>
                  <a:cubicBezTo>
                    <a:pt x="519" y="148"/>
                    <a:pt x="260" y="54"/>
                    <a:pt x="1" y="0"/>
                  </a:cubicBezTo>
                  <a:close/>
                </a:path>
              </a:pathLst>
            </a:custGeom>
            <a:solidFill>
              <a:srgbClr val="A5B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5"/>
            <p:cNvSpPr/>
            <p:nvPr/>
          </p:nvSpPr>
          <p:spPr>
            <a:xfrm>
              <a:off x="-1529338" y="3829997"/>
              <a:ext cx="146254" cy="474580"/>
            </a:xfrm>
            <a:custGeom>
              <a:avLst/>
              <a:gdLst/>
              <a:ahLst/>
              <a:cxnLst/>
              <a:rect l="l" t="t" r="r" b="b"/>
              <a:pathLst>
                <a:path w="1078" h="3498" extrusionOk="0">
                  <a:moveTo>
                    <a:pt x="1059" y="0"/>
                  </a:moveTo>
                  <a:cubicBezTo>
                    <a:pt x="742" y="170"/>
                    <a:pt x="483" y="447"/>
                    <a:pt x="318" y="782"/>
                  </a:cubicBezTo>
                  <a:cubicBezTo>
                    <a:pt x="1" y="1470"/>
                    <a:pt x="95" y="2269"/>
                    <a:pt x="354" y="2962"/>
                  </a:cubicBezTo>
                  <a:cubicBezTo>
                    <a:pt x="430" y="3145"/>
                    <a:pt x="519" y="3332"/>
                    <a:pt x="613" y="3498"/>
                  </a:cubicBezTo>
                  <a:cubicBezTo>
                    <a:pt x="631" y="3498"/>
                    <a:pt x="631" y="3480"/>
                    <a:pt x="653" y="3480"/>
                  </a:cubicBezTo>
                  <a:cubicBezTo>
                    <a:pt x="407" y="3033"/>
                    <a:pt x="224" y="2551"/>
                    <a:pt x="166" y="2046"/>
                  </a:cubicBezTo>
                  <a:cubicBezTo>
                    <a:pt x="95" y="1340"/>
                    <a:pt x="296" y="576"/>
                    <a:pt x="912" y="148"/>
                  </a:cubicBezTo>
                  <a:cubicBezTo>
                    <a:pt x="966" y="112"/>
                    <a:pt x="1024" y="76"/>
                    <a:pt x="1077" y="36"/>
                  </a:cubicBezTo>
                  <a:cubicBezTo>
                    <a:pt x="1077" y="18"/>
                    <a:pt x="1077" y="0"/>
                    <a:pt x="1059" y="0"/>
                  </a:cubicBezTo>
                  <a:close/>
                </a:path>
              </a:pathLst>
            </a:custGeom>
            <a:solidFill>
              <a:srgbClr val="A5B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5"/>
            <p:cNvSpPr/>
            <p:nvPr/>
          </p:nvSpPr>
          <p:spPr>
            <a:xfrm>
              <a:off x="-2175956" y="4126307"/>
              <a:ext cx="535225" cy="257098"/>
            </a:xfrm>
            <a:custGeom>
              <a:avLst/>
              <a:gdLst/>
              <a:ahLst/>
              <a:cxnLst/>
              <a:rect l="l" t="t" r="r" b="b"/>
              <a:pathLst>
                <a:path w="3945" h="1895" extrusionOk="0">
                  <a:moveTo>
                    <a:pt x="1816" y="0"/>
                  </a:moveTo>
                  <a:cubicBezTo>
                    <a:pt x="1444" y="0"/>
                    <a:pt x="1075" y="137"/>
                    <a:pt x="764" y="349"/>
                  </a:cubicBezTo>
                  <a:cubicBezTo>
                    <a:pt x="447" y="554"/>
                    <a:pt x="206" y="813"/>
                    <a:pt x="0" y="1090"/>
                  </a:cubicBezTo>
                  <a:lnTo>
                    <a:pt x="18" y="1148"/>
                  </a:lnTo>
                  <a:cubicBezTo>
                    <a:pt x="206" y="889"/>
                    <a:pt x="411" y="666"/>
                    <a:pt x="653" y="478"/>
                  </a:cubicBezTo>
                  <a:cubicBezTo>
                    <a:pt x="990" y="222"/>
                    <a:pt x="1407" y="44"/>
                    <a:pt x="1831" y="44"/>
                  </a:cubicBezTo>
                  <a:cubicBezTo>
                    <a:pt x="1991" y="44"/>
                    <a:pt x="2152" y="69"/>
                    <a:pt x="2310" y="126"/>
                  </a:cubicBezTo>
                  <a:cubicBezTo>
                    <a:pt x="2850" y="309"/>
                    <a:pt x="3239" y="755"/>
                    <a:pt x="3538" y="1242"/>
                  </a:cubicBezTo>
                  <a:cubicBezTo>
                    <a:pt x="3668" y="1448"/>
                    <a:pt x="3780" y="1671"/>
                    <a:pt x="3891" y="1894"/>
                  </a:cubicBezTo>
                  <a:cubicBezTo>
                    <a:pt x="3909" y="1894"/>
                    <a:pt x="3927" y="1894"/>
                    <a:pt x="3945" y="1872"/>
                  </a:cubicBezTo>
                  <a:cubicBezTo>
                    <a:pt x="3815" y="1631"/>
                    <a:pt x="3686" y="1390"/>
                    <a:pt x="3538" y="1148"/>
                  </a:cubicBezTo>
                  <a:cubicBezTo>
                    <a:pt x="3257" y="702"/>
                    <a:pt x="2868" y="291"/>
                    <a:pt x="2363" y="108"/>
                  </a:cubicBezTo>
                  <a:cubicBezTo>
                    <a:pt x="2185" y="34"/>
                    <a:pt x="2000" y="0"/>
                    <a:pt x="1816" y="0"/>
                  </a:cubicBezTo>
                  <a:close/>
                </a:path>
              </a:pathLst>
            </a:custGeom>
            <a:solidFill>
              <a:srgbClr val="A5B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5"/>
            <p:cNvSpPr/>
            <p:nvPr/>
          </p:nvSpPr>
          <p:spPr>
            <a:xfrm>
              <a:off x="-2080171" y="3249723"/>
              <a:ext cx="677002" cy="404031"/>
            </a:xfrm>
            <a:custGeom>
              <a:avLst/>
              <a:gdLst/>
              <a:ahLst/>
              <a:cxnLst/>
              <a:rect l="l" t="t" r="r" b="b"/>
              <a:pathLst>
                <a:path w="4990" h="2978" extrusionOk="0">
                  <a:moveTo>
                    <a:pt x="31" y="0"/>
                  </a:moveTo>
                  <a:cubicBezTo>
                    <a:pt x="19" y="0"/>
                    <a:pt x="0" y="21"/>
                    <a:pt x="0" y="33"/>
                  </a:cubicBezTo>
                  <a:cubicBezTo>
                    <a:pt x="541" y="1208"/>
                    <a:pt x="1434" y="2249"/>
                    <a:pt x="2663" y="2714"/>
                  </a:cubicBezTo>
                  <a:cubicBezTo>
                    <a:pt x="3090" y="2881"/>
                    <a:pt x="3544" y="2977"/>
                    <a:pt x="4000" y="2977"/>
                  </a:cubicBezTo>
                  <a:cubicBezTo>
                    <a:pt x="4201" y="2977"/>
                    <a:pt x="4402" y="2959"/>
                    <a:pt x="4601" y="2919"/>
                  </a:cubicBezTo>
                  <a:cubicBezTo>
                    <a:pt x="4731" y="2901"/>
                    <a:pt x="4860" y="2861"/>
                    <a:pt x="4990" y="2825"/>
                  </a:cubicBezTo>
                  <a:cubicBezTo>
                    <a:pt x="4972" y="2825"/>
                    <a:pt x="4972" y="2807"/>
                    <a:pt x="4972" y="2790"/>
                  </a:cubicBezTo>
                  <a:cubicBezTo>
                    <a:pt x="4914" y="2807"/>
                    <a:pt x="4842" y="2825"/>
                    <a:pt x="4784" y="2843"/>
                  </a:cubicBezTo>
                  <a:cubicBezTo>
                    <a:pt x="4528" y="2907"/>
                    <a:pt x="4269" y="2936"/>
                    <a:pt x="4012" y="2936"/>
                  </a:cubicBezTo>
                  <a:cubicBezTo>
                    <a:pt x="2983" y="2936"/>
                    <a:pt x="1976" y="2459"/>
                    <a:pt x="1229" y="1744"/>
                  </a:cubicBezTo>
                  <a:cubicBezTo>
                    <a:pt x="728" y="1244"/>
                    <a:pt x="335" y="650"/>
                    <a:pt x="40" y="16"/>
                  </a:cubicBezTo>
                  <a:cubicBezTo>
                    <a:pt x="40" y="4"/>
                    <a:pt x="37" y="0"/>
                    <a:pt x="31" y="0"/>
                  </a:cubicBezTo>
                  <a:close/>
                </a:path>
              </a:pathLst>
            </a:custGeom>
            <a:solidFill>
              <a:srgbClr val="A5B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5"/>
            <p:cNvSpPr/>
            <p:nvPr/>
          </p:nvSpPr>
          <p:spPr>
            <a:xfrm>
              <a:off x="-1822663" y="3016637"/>
              <a:ext cx="363736" cy="224537"/>
            </a:xfrm>
            <a:custGeom>
              <a:avLst/>
              <a:gdLst/>
              <a:ahLst/>
              <a:cxnLst/>
              <a:rect l="l" t="t" r="r" b="b"/>
              <a:pathLst>
                <a:path w="2681" h="1655" extrusionOk="0">
                  <a:moveTo>
                    <a:pt x="59" y="0"/>
                  </a:moveTo>
                  <a:cubicBezTo>
                    <a:pt x="41" y="0"/>
                    <a:pt x="23" y="23"/>
                    <a:pt x="1" y="41"/>
                  </a:cubicBezTo>
                  <a:lnTo>
                    <a:pt x="1" y="134"/>
                  </a:lnTo>
                  <a:cubicBezTo>
                    <a:pt x="23" y="581"/>
                    <a:pt x="264" y="988"/>
                    <a:pt x="617" y="1269"/>
                  </a:cubicBezTo>
                  <a:cubicBezTo>
                    <a:pt x="959" y="1533"/>
                    <a:pt x="1375" y="1654"/>
                    <a:pt x="1806" y="1654"/>
                  </a:cubicBezTo>
                  <a:cubicBezTo>
                    <a:pt x="1893" y="1654"/>
                    <a:pt x="1981" y="1650"/>
                    <a:pt x="2069" y="1640"/>
                  </a:cubicBezTo>
                  <a:cubicBezTo>
                    <a:pt x="2274" y="1622"/>
                    <a:pt x="2480" y="1586"/>
                    <a:pt x="2681" y="1510"/>
                  </a:cubicBezTo>
                  <a:lnTo>
                    <a:pt x="2681" y="1474"/>
                  </a:lnTo>
                  <a:cubicBezTo>
                    <a:pt x="2533" y="1510"/>
                    <a:pt x="2404" y="1546"/>
                    <a:pt x="2274" y="1564"/>
                  </a:cubicBezTo>
                  <a:cubicBezTo>
                    <a:pt x="2123" y="1592"/>
                    <a:pt x="1969" y="1607"/>
                    <a:pt x="1815" y="1607"/>
                  </a:cubicBezTo>
                  <a:cubicBezTo>
                    <a:pt x="1455" y="1607"/>
                    <a:pt x="1095" y="1525"/>
                    <a:pt x="782" y="1340"/>
                  </a:cubicBezTo>
                  <a:cubicBezTo>
                    <a:pt x="430" y="1117"/>
                    <a:pt x="135" y="746"/>
                    <a:pt x="59" y="318"/>
                  </a:cubicBezTo>
                  <a:cubicBezTo>
                    <a:pt x="59" y="206"/>
                    <a:pt x="41" y="112"/>
                    <a:pt x="59" y="0"/>
                  </a:cubicBezTo>
                  <a:close/>
                </a:path>
              </a:pathLst>
            </a:custGeom>
            <a:solidFill>
              <a:srgbClr val="A5B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5"/>
            <p:cNvSpPr/>
            <p:nvPr/>
          </p:nvSpPr>
          <p:spPr>
            <a:xfrm>
              <a:off x="-1597853" y="2890596"/>
              <a:ext cx="123868" cy="232270"/>
            </a:xfrm>
            <a:custGeom>
              <a:avLst/>
              <a:gdLst/>
              <a:ahLst/>
              <a:cxnLst/>
              <a:rect l="l" t="t" r="r" b="b"/>
              <a:pathLst>
                <a:path w="913" h="1712" extrusionOk="0">
                  <a:moveTo>
                    <a:pt x="635" y="0"/>
                  </a:moveTo>
                  <a:cubicBezTo>
                    <a:pt x="300" y="148"/>
                    <a:pt x="77" y="505"/>
                    <a:pt x="113" y="876"/>
                  </a:cubicBezTo>
                  <a:cubicBezTo>
                    <a:pt x="153" y="1305"/>
                    <a:pt x="506" y="1640"/>
                    <a:pt x="912" y="1711"/>
                  </a:cubicBezTo>
                  <a:lnTo>
                    <a:pt x="912" y="1675"/>
                  </a:lnTo>
                  <a:cubicBezTo>
                    <a:pt x="783" y="1658"/>
                    <a:pt x="671" y="1599"/>
                    <a:pt x="577" y="1546"/>
                  </a:cubicBezTo>
                  <a:cubicBezTo>
                    <a:pt x="171" y="1287"/>
                    <a:pt x="1" y="728"/>
                    <a:pt x="300" y="335"/>
                  </a:cubicBezTo>
                  <a:cubicBezTo>
                    <a:pt x="394" y="206"/>
                    <a:pt x="506" y="112"/>
                    <a:pt x="653" y="58"/>
                  </a:cubicBezTo>
                  <a:cubicBezTo>
                    <a:pt x="653" y="36"/>
                    <a:pt x="653" y="18"/>
                    <a:pt x="635" y="0"/>
                  </a:cubicBezTo>
                  <a:close/>
                </a:path>
              </a:pathLst>
            </a:custGeom>
            <a:solidFill>
              <a:srgbClr val="A5B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5"/>
            <p:cNvSpPr/>
            <p:nvPr/>
          </p:nvSpPr>
          <p:spPr>
            <a:xfrm>
              <a:off x="-2488819" y="3348222"/>
              <a:ext cx="1090530" cy="484348"/>
            </a:xfrm>
            <a:custGeom>
              <a:avLst/>
              <a:gdLst/>
              <a:ahLst/>
              <a:cxnLst/>
              <a:rect l="l" t="t" r="r" b="b"/>
              <a:pathLst>
                <a:path w="8038" h="3570" extrusionOk="0">
                  <a:moveTo>
                    <a:pt x="738" y="1"/>
                  </a:moveTo>
                  <a:cubicBezTo>
                    <a:pt x="483" y="1"/>
                    <a:pt x="232" y="79"/>
                    <a:pt x="19" y="219"/>
                  </a:cubicBezTo>
                  <a:cubicBezTo>
                    <a:pt x="1" y="233"/>
                    <a:pt x="13" y="263"/>
                    <a:pt x="28" y="263"/>
                  </a:cubicBezTo>
                  <a:cubicBezTo>
                    <a:pt x="31" y="263"/>
                    <a:pt x="34" y="262"/>
                    <a:pt x="37" y="259"/>
                  </a:cubicBezTo>
                  <a:cubicBezTo>
                    <a:pt x="256" y="117"/>
                    <a:pt x="500" y="46"/>
                    <a:pt x="747" y="46"/>
                  </a:cubicBezTo>
                  <a:cubicBezTo>
                    <a:pt x="857" y="46"/>
                    <a:pt x="969" y="60"/>
                    <a:pt x="1078" y="89"/>
                  </a:cubicBezTo>
                  <a:cubicBezTo>
                    <a:pt x="1395" y="183"/>
                    <a:pt x="1672" y="388"/>
                    <a:pt x="1842" y="683"/>
                  </a:cubicBezTo>
                  <a:cubicBezTo>
                    <a:pt x="2029" y="1018"/>
                    <a:pt x="2029" y="1411"/>
                    <a:pt x="2083" y="1764"/>
                  </a:cubicBezTo>
                  <a:cubicBezTo>
                    <a:pt x="2141" y="2081"/>
                    <a:pt x="2230" y="2358"/>
                    <a:pt x="2418" y="2622"/>
                  </a:cubicBezTo>
                  <a:cubicBezTo>
                    <a:pt x="2753" y="3122"/>
                    <a:pt x="3294" y="3475"/>
                    <a:pt x="3906" y="3551"/>
                  </a:cubicBezTo>
                  <a:cubicBezTo>
                    <a:pt x="4010" y="3564"/>
                    <a:pt x="4114" y="3569"/>
                    <a:pt x="4218" y="3569"/>
                  </a:cubicBezTo>
                  <a:cubicBezTo>
                    <a:pt x="4890" y="3569"/>
                    <a:pt x="5546" y="3324"/>
                    <a:pt x="6161" y="3069"/>
                  </a:cubicBezTo>
                  <a:cubicBezTo>
                    <a:pt x="6756" y="2845"/>
                    <a:pt x="7390" y="2582"/>
                    <a:pt x="8038" y="2546"/>
                  </a:cubicBezTo>
                  <a:lnTo>
                    <a:pt x="8038" y="2510"/>
                  </a:lnTo>
                  <a:cubicBezTo>
                    <a:pt x="7519" y="2528"/>
                    <a:pt x="6979" y="2693"/>
                    <a:pt x="6496" y="2899"/>
                  </a:cubicBezTo>
                  <a:cubicBezTo>
                    <a:pt x="5750" y="3180"/>
                    <a:pt x="4987" y="3533"/>
                    <a:pt x="4187" y="3533"/>
                  </a:cubicBezTo>
                  <a:cubicBezTo>
                    <a:pt x="3499" y="3515"/>
                    <a:pt x="2847" y="3180"/>
                    <a:pt x="2454" y="2622"/>
                  </a:cubicBezTo>
                  <a:cubicBezTo>
                    <a:pt x="2271" y="2341"/>
                    <a:pt x="2159" y="2046"/>
                    <a:pt x="2119" y="1711"/>
                  </a:cubicBezTo>
                  <a:cubicBezTo>
                    <a:pt x="2065" y="1353"/>
                    <a:pt x="2065" y="983"/>
                    <a:pt x="1878" y="648"/>
                  </a:cubicBezTo>
                  <a:cubicBezTo>
                    <a:pt x="1712" y="371"/>
                    <a:pt x="1431" y="125"/>
                    <a:pt x="1096" y="53"/>
                  </a:cubicBezTo>
                  <a:cubicBezTo>
                    <a:pt x="978" y="18"/>
                    <a:pt x="857" y="1"/>
                    <a:pt x="738" y="1"/>
                  </a:cubicBezTo>
                  <a:close/>
                </a:path>
              </a:pathLst>
            </a:custGeom>
            <a:solidFill>
              <a:srgbClr val="A5B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5"/>
            <p:cNvSpPr/>
            <p:nvPr/>
          </p:nvSpPr>
          <p:spPr>
            <a:xfrm>
              <a:off x="-1857803" y="3907060"/>
              <a:ext cx="192247" cy="158193"/>
            </a:xfrm>
            <a:custGeom>
              <a:avLst/>
              <a:gdLst/>
              <a:ahLst/>
              <a:cxnLst/>
              <a:rect l="l" t="t" r="r" b="b"/>
              <a:pathLst>
                <a:path w="1417" h="1166" extrusionOk="0">
                  <a:moveTo>
                    <a:pt x="624" y="39"/>
                  </a:moveTo>
                  <a:cubicBezTo>
                    <a:pt x="737" y="39"/>
                    <a:pt x="852" y="67"/>
                    <a:pt x="952" y="120"/>
                  </a:cubicBezTo>
                  <a:cubicBezTo>
                    <a:pt x="952" y="120"/>
                    <a:pt x="952" y="120"/>
                    <a:pt x="952" y="120"/>
                  </a:cubicBezTo>
                  <a:lnTo>
                    <a:pt x="952" y="120"/>
                  </a:lnTo>
                  <a:cubicBezTo>
                    <a:pt x="954" y="122"/>
                    <a:pt x="956" y="123"/>
                    <a:pt x="959" y="124"/>
                  </a:cubicBezTo>
                  <a:lnTo>
                    <a:pt x="959" y="124"/>
                  </a:lnTo>
                  <a:cubicBezTo>
                    <a:pt x="1139" y="237"/>
                    <a:pt x="1288" y="440"/>
                    <a:pt x="1323" y="643"/>
                  </a:cubicBezTo>
                  <a:cubicBezTo>
                    <a:pt x="1359" y="920"/>
                    <a:pt x="1175" y="1089"/>
                    <a:pt x="912" y="1107"/>
                  </a:cubicBezTo>
                  <a:cubicBezTo>
                    <a:pt x="890" y="1109"/>
                    <a:pt x="867" y="1110"/>
                    <a:pt x="844" y="1110"/>
                  </a:cubicBezTo>
                  <a:cubicBezTo>
                    <a:pt x="638" y="1110"/>
                    <a:pt x="413" y="1037"/>
                    <a:pt x="260" y="884"/>
                  </a:cubicBezTo>
                  <a:cubicBezTo>
                    <a:pt x="94" y="719"/>
                    <a:pt x="36" y="437"/>
                    <a:pt x="188" y="232"/>
                  </a:cubicBezTo>
                  <a:cubicBezTo>
                    <a:pt x="297" y="99"/>
                    <a:pt x="459" y="39"/>
                    <a:pt x="624" y="39"/>
                  </a:cubicBezTo>
                  <a:close/>
                  <a:moveTo>
                    <a:pt x="621" y="0"/>
                  </a:moveTo>
                  <a:cubicBezTo>
                    <a:pt x="482" y="0"/>
                    <a:pt x="342" y="41"/>
                    <a:pt x="224" y="138"/>
                  </a:cubicBezTo>
                  <a:cubicBezTo>
                    <a:pt x="18" y="308"/>
                    <a:pt x="1" y="607"/>
                    <a:pt x="148" y="808"/>
                  </a:cubicBezTo>
                  <a:cubicBezTo>
                    <a:pt x="300" y="1054"/>
                    <a:pt x="577" y="1165"/>
                    <a:pt x="840" y="1165"/>
                  </a:cubicBezTo>
                  <a:cubicBezTo>
                    <a:pt x="1082" y="1165"/>
                    <a:pt x="1341" y="1054"/>
                    <a:pt x="1376" y="772"/>
                  </a:cubicBezTo>
                  <a:cubicBezTo>
                    <a:pt x="1417" y="514"/>
                    <a:pt x="1213" y="216"/>
                    <a:pt x="973" y="86"/>
                  </a:cubicBezTo>
                  <a:lnTo>
                    <a:pt x="973" y="86"/>
                  </a:lnTo>
                  <a:cubicBezTo>
                    <a:pt x="972" y="85"/>
                    <a:pt x="971" y="85"/>
                    <a:pt x="970" y="84"/>
                  </a:cubicBezTo>
                  <a:lnTo>
                    <a:pt x="970" y="84"/>
                  </a:lnTo>
                  <a:cubicBezTo>
                    <a:pt x="970" y="84"/>
                    <a:pt x="970" y="84"/>
                    <a:pt x="970" y="84"/>
                  </a:cubicBezTo>
                  <a:cubicBezTo>
                    <a:pt x="967" y="81"/>
                    <a:pt x="963" y="80"/>
                    <a:pt x="960" y="79"/>
                  </a:cubicBezTo>
                  <a:lnTo>
                    <a:pt x="960" y="79"/>
                  </a:lnTo>
                  <a:cubicBezTo>
                    <a:pt x="858" y="30"/>
                    <a:pt x="740" y="0"/>
                    <a:pt x="621" y="0"/>
                  </a:cubicBezTo>
                  <a:close/>
                </a:path>
              </a:pathLst>
            </a:custGeom>
            <a:solidFill>
              <a:srgbClr val="A5B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5"/>
            <p:cNvSpPr/>
            <p:nvPr/>
          </p:nvSpPr>
          <p:spPr>
            <a:xfrm>
              <a:off x="-2708745" y="2835513"/>
              <a:ext cx="1194726" cy="617442"/>
            </a:xfrm>
            <a:custGeom>
              <a:avLst/>
              <a:gdLst/>
              <a:ahLst/>
              <a:cxnLst/>
              <a:rect l="l" t="t" r="r" b="b"/>
              <a:pathLst>
                <a:path w="8806" h="4551" extrusionOk="0">
                  <a:moveTo>
                    <a:pt x="8491" y="1"/>
                  </a:moveTo>
                  <a:cubicBezTo>
                    <a:pt x="7839" y="1"/>
                    <a:pt x="6311" y="638"/>
                    <a:pt x="5638" y="1264"/>
                  </a:cubicBezTo>
                  <a:cubicBezTo>
                    <a:pt x="5303" y="1599"/>
                    <a:pt x="5044" y="2046"/>
                    <a:pt x="4767" y="2474"/>
                  </a:cubicBezTo>
                  <a:cubicBezTo>
                    <a:pt x="4363" y="3059"/>
                    <a:pt x="3924" y="3592"/>
                    <a:pt x="3182" y="3592"/>
                  </a:cubicBezTo>
                  <a:cubicBezTo>
                    <a:pt x="3170" y="3592"/>
                    <a:pt x="3158" y="3592"/>
                    <a:pt x="3146" y="3591"/>
                  </a:cubicBezTo>
                  <a:cubicBezTo>
                    <a:pt x="2904" y="3591"/>
                    <a:pt x="2645" y="3551"/>
                    <a:pt x="2382" y="3480"/>
                  </a:cubicBezTo>
                  <a:cubicBezTo>
                    <a:pt x="1571" y="3278"/>
                    <a:pt x="693" y="2882"/>
                    <a:pt x="267" y="2882"/>
                  </a:cubicBezTo>
                  <a:cubicBezTo>
                    <a:pt x="137" y="2882"/>
                    <a:pt x="49" y="2919"/>
                    <a:pt x="19" y="3011"/>
                  </a:cubicBezTo>
                  <a:cubicBezTo>
                    <a:pt x="1" y="3069"/>
                    <a:pt x="1" y="3145"/>
                    <a:pt x="19" y="3216"/>
                  </a:cubicBezTo>
                  <a:cubicBezTo>
                    <a:pt x="19" y="3216"/>
                    <a:pt x="95" y="3292"/>
                    <a:pt x="224" y="3421"/>
                  </a:cubicBezTo>
                  <a:cubicBezTo>
                    <a:pt x="613" y="3756"/>
                    <a:pt x="1582" y="4427"/>
                    <a:pt x="3070" y="4538"/>
                  </a:cubicBezTo>
                  <a:cubicBezTo>
                    <a:pt x="3158" y="4546"/>
                    <a:pt x="3245" y="4550"/>
                    <a:pt x="3330" y="4550"/>
                  </a:cubicBezTo>
                  <a:cubicBezTo>
                    <a:pt x="4274" y="4550"/>
                    <a:pt x="5061" y="4041"/>
                    <a:pt x="6085" y="2251"/>
                  </a:cubicBezTo>
                  <a:cubicBezTo>
                    <a:pt x="6943" y="759"/>
                    <a:pt x="8805" y="312"/>
                    <a:pt x="8788" y="129"/>
                  </a:cubicBezTo>
                  <a:cubicBezTo>
                    <a:pt x="8761" y="40"/>
                    <a:pt x="8653" y="1"/>
                    <a:pt x="849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5"/>
            <p:cNvSpPr/>
            <p:nvPr/>
          </p:nvSpPr>
          <p:spPr>
            <a:xfrm>
              <a:off x="-2042047" y="3342659"/>
              <a:ext cx="631688" cy="1054577"/>
            </a:xfrm>
            <a:custGeom>
              <a:avLst/>
              <a:gdLst/>
              <a:ahLst/>
              <a:cxnLst/>
              <a:rect l="l" t="t" r="r" b="b"/>
              <a:pathLst>
                <a:path w="4656" h="7773" extrusionOk="0">
                  <a:moveTo>
                    <a:pt x="3516" y="1"/>
                  </a:moveTo>
                  <a:cubicBezTo>
                    <a:pt x="3516" y="1"/>
                    <a:pt x="4003" y="3181"/>
                    <a:pt x="3833" y="5361"/>
                  </a:cubicBezTo>
                  <a:cubicBezTo>
                    <a:pt x="3740" y="6366"/>
                    <a:pt x="1" y="7760"/>
                    <a:pt x="1" y="7760"/>
                  </a:cubicBezTo>
                  <a:cubicBezTo>
                    <a:pt x="36" y="7769"/>
                    <a:pt x="84" y="7773"/>
                    <a:pt x="141" y="7773"/>
                  </a:cubicBezTo>
                  <a:cubicBezTo>
                    <a:pt x="1066" y="7773"/>
                    <a:pt x="4615" y="6673"/>
                    <a:pt x="4615" y="6219"/>
                  </a:cubicBezTo>
                  <a:cubicBezTo>
                    <a:pt x="4655" y="2663"/>
                    <a:pt x="3516" y="1"/>
                    <a:pt x="3516" y="1"/>
                  </a:cubicBezTo>
                  <a:close/>
                </a:path>
              </a:pathLst>
            </a:custGeom>
            <a:solidFill>
              <a:srgbClr val="DADADA">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5"/>
            <p:cNvSpPr/>
            <p:nvPr/>
          </p:nvSpPr>
          <p:spPr>
            <a:xfrm>
              <a:off x="-2620147" y="2974736"/>
              <a:ext cx="641324" cy="1414657"/>
            </a:xfrm>
            <a:custGeom>
              <a:avLst/>
              <a:gdLst/>
              <a:ahLst/>
              <a:cxnLst/>
              <a:rect l="l" t="t" r="r" b="b"/>
              <a:pathLst>
                <a:path w="4727" h="10427" extrusionOk="0">
                  <a:moveTo>
                    <a:pt x="4615" y="0"/>
                  </a:moveTo>
                  <a:lnTo>
                    <a:pt x="4615" y="0"/>
                  </a:lnTo>
                  <a:cubicBezTo>
                    <a:pt x="4614" y="0"/>
                    <a:pt x="2328" y="782"/>
                    <a:pt x="0" y="916"/>
                  </a:cubicBezTo>
                  <a:cubicBezTo>
                    <a:pt x="0" y="916"/>
                    <a:pt x="2850" y="8416"/>
                    <a:pt x="4726" y="10426"/>
                  </a:cubicBezTo>
                  <a:cubicBezTo>
                    <a:pt x="4726" y="10426"/>
                    <a:pt x="988" y="3891"/>
                    <a:pt x="1510" y="2404"/>
                  </a:cubicBezTo>
                  <a:cubicBezTo>
                    <a:pt x="1935" y="1193"/>
                    <a:pt x="4614" y="0"/>
                    <a:pt x="4615" y="0"/>
                  </a:cubicBezTo>
                  <a:close/>
                </a:path>
              </a:pathLst>
            </a:custGeom>
            <a:solidFill>
              <a:srgbClr val="DADADA">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5"/>
            <p:cNvSpPr/>
            <p:nvPr/>
          </p:nvSpPr>
          <p:spPr>
            <a:xfrm>
              <a:off x="-2027258" y="3181208"/>
              <a:ext cx="1055934" cy="841844"/>
            </a:xfrm>
            <a:custGeom>
              <a:avLst/>
              <a:gdLst/>
              <a:ahLst/>
              <a:cxnLst/>
              <a:rect l="l" t="t" r="r" b="b"/>
              <a:pathLst>
                <a:path w="7783" h="6205" extrusionOk="0">
                  <a:moveTo>
                    <a:pt x="4139" y="1"/>
                  </a:moveTo>
                  <a:cubicBezTo>
                    <a:pt x="2701" y="1"/>
                    <a:pt x="306" y="559"/>
                    <a:pt x="151" y="1320"/>
                  </a:cubicBezTo>
                  <a:cubicBezTo>
                    <a:pt x="0" y="2068"/>
                    <a:pt x="576" y="2654"/>
                    <a:pt x="2219" y="2654"/>
                  </a:cubicBezTo>
                  <a:cubicBezTo>
                    <a:pt x="2577" y="2654"/>
                    <a:pt x="2985" y="2626"/>
                    <a:pt x="3447" y="2566"/>
                  </a:cubicBezTo>
                  <a:cubicBezTo>
                    <a:pt x="3447" y="2566"/>
                    <a:pt x="4359" y="6086"/>
                    <a:pt x="5828" y="6198"/>
                  </a:cubicBezTo>
                  <a:cubicBezTo>
                    <a:pt x="5882" y="6202"/>
                    <a:pt x="5934" y="6204"/>
                    <a:pt x="5984" y="6204"/>
                  </a:cubicBezTo>
                  <a:cubicBezTo>
                    <a:pt x="7783" y="6204"/>
                    <a:pt x="7115" y="3701"/>
                    <a:pt x="7115" y="3701"/>
                  </a:cubicBezTo>
                  <a:cubicBezTo>
                    <a:pt x="7115" y="3701"/>
                    <a:pt x="5775" y="708"/>
                    <a:pt x="5123" y="186"/>
                  </a:cubicBezTo>
                  <a:cubicBezTo>
                    <a:pt x="4964" y="58"/>
                    <a:pt x="4601" y="1"/>
                    <a:pt x="4139" y="1"/>
                  </a:cubicBezTo>
                  <a:close/>
                </a:path>
              </a:pathLst>
            </a:custGeom>
            <a:solidFill>
              <a:srgbClr val="E38A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5"/>
            <p:cNvSpPr/>
            <p:nvPr/>
          </p:nvSpPr>
          <p:spPr>
            <a:xfrm>
              <a:off x="-1296251" y="4008679"/>
              <a:ext cx="188177" cy="48571"/>
            </a:xfrm>
            <a:custGeom>
              <a:avLst/>
              <a:gdLst/>
              <a:ahLst/>
              <a:cxnLst/>
              <a:rect l="l" t="t" r="r" b="b"/>
              <a:pathLst>
                <a:path w="1387" h="358" extrusionOk="0">
                  <a:moveTo>
                    <a:pt x="38" y="0"/>
                  </a:moveTo>
                  <a:cubicBezTo>
                    <a:pt x="18" y="0"/>
                    <a:pt x="0" y="27"/>
                    <a:pt x="29" y="41"/>
                  </a:cubicBezTo>
                  <a:cubicBezTo>
                    <a:pt x="324" y="252"/>
                    <a:pt x="659" y="358"/>
                    <a:pt x="1004" y="358"/>
                  </a:cubicBezTo>
                  <a:cubicBezTo>
                    <a:pt x="1119" y="358"/>
                    <a:pt x="1235" y="346"/>
                    <a:pt x="1352" y="322"/>
                  </a:cubicBezTo>
                  <a:cubicBezTo>
                    <a:pt x="1386" y="322"/>
                    <a:pt x="1374" y="279"/>
                    <a:pt x="1359" y="279"/>
                  </a:cubicBezTo>
                  <a:cubicBezTo>
                    <a:pt x="1356" y="279"/>
                    <a:pt x="1354" y="280"/>
                    <a:pt x="1352" y="282"/>
                  </a:cubicBezTo>
                  <a:cubicBezTo>
                    <a:pt x="1242" y="304"/>
                    <a:pt x="1132" y="315"/>
                    <a:pt x="1024" y="315"/>
                  </a:cubicBezTo>
                  <a:cubicBezTo>
                    <a:pt x="673" y="315"/>
                    <a:pt x="335" y="203"/>
                    <a:pt x="52" y="5"/>
                  </a:cubicBezTo>
                  <a:cubicBezTo>
                    <a:pt x="47" y="2"/>
                    <a:pt x="43" y="0"/>
                    <a:pt x="38" y="0"/>
                  </a:cubicBezTo>
                  <a:close/>
                </a:path>
              </a:pathLst>
            </a:custGeom>
            <a:solidFill>
              <a:srgbClr val="002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5"/>
            <p:cNvSpPr/>
            <p:nvPr/>
          </p:nvSpPr>
          <p:spPr>
            <a:xfrm>
              <a:off x="-1966206" y="3279029"/>
              <a:ext cx="217075" cy="155616"/>
            </a:xfrm>
            <a:custGeom>
              <a:avLst/>
              <a:gdLst/>
              <a:ahLst/>
              <a:cxnLst/>
              <a:rect l="l" t="t" r="r" b="b"/>
              <a:pathLst>
                <a:path w="1600" h="1147" extrusionOk="0">
                  <a:moveTo>
                    <a:pt x="1008" y="38"/>
                  </a:moveTo>
                  <a:cubicBezTo>
                    <a:pt x="1237" y="38"/>
                    <a:pt x="1560" y="111"/>
                    <a:pt x="1528" y="394"/>
                  </a:cubicBezTo>
                  <a:cubicBezTo>
                    <a:pt x="1488" y="657"/>
                    <a:pt x="1193" y="823"/>
                    <a:pt x="987" y="934"/>
                  </a:cubicBezTo>
                  <a:cubicBezTo>
                    <a:pt x="750" y="1035"/>
                    <a:pt x="486" y="1107"/>
                    <a:pt x="231" y="1107"/>
                  </a:cubicBezTo>
                  <a:cubicBezTo>
                    <a:pt x="209" y="1107"/>
                    <a:pt x="187" y="1106"/>
                    <a:pt x="166" y="1105"/>
                  </a:cubicBezTo>
                  <a:lnTo>
                    <a:pt x="166" y="1105"/>
                  </a:lnTo>
                  <a:cubicBezTo>
                    <a:pt x="166" y="1105"/>
                    <a:pt x="166" y="1104"/>
                    <a:pt x="165" y="1104"/>
                  </a:cubicBezTo>
                  <a:cubicBezTo>
                    <a:pt x="36" y="881"/>
                    <a:pt x="36" y="617"/>
                    <a:pt x="165" y="394"/>
                  </a:cubicBezTo>
                  <a:cubicBezTo>
                    <a:pt x="205" y="340"/>
                    <a:pt x="241" y="282"/>
                    <a:pt x="299" y="228"/>
                  </a:cubicBezTo>
                  <a:cubicBezTo>
                    <a:pt x="353" y="188"/>
                    <a:pt x="447" y="170"/>
                    <a:pt x="523" y="135"/>
                  </a:cubicBezTo>
                  <a:cubicBezTo>
                    <a:pt x="652" y="99"/>
                    <a:pt x="800" y="59"/>
                    <a:pt x="929" y="41"/>
                  </a:cubicBezTo>
                  <a:cubicBezTo>
                    <a:pt x="954" y="39"/>
                    <a:pt x="980" y="38"/>
                    <a:pt x="1008" y="38"/>
                  </a:cubicBezTo>
                  <a:close/>
                  <a:moveTo>
                    <a:pt x="991" y="0"/>
                  </a:moveTo>
                  <a:cubicBezTo>
                    <a:pt x="853" y="0"/>
                    <a:pt x="719" y="32"/>
                    <a:pt x="594" y="77"/>
                  </a:cubicBezTo>
                  <a:cubicBezTo>
                    <a:pt x="500" y="99"/>
                    <a:pt x="429" y="135"/>
                    <a:pt x="335" y="152"/>
                  </a:cubicBezTo>
                  <a:cubicBezTo>
                    <a:pt x="317" y="170"/>
                    <a:pt x="299" y="170"/>
                    <a:pt x="259" y="188"/>
                  </a:cubicBezTo>
                  <a:cubicBezTo>
                    <a:pt x="241" y="228"/>
                    <a:pt x="205" y="264"/>
                    <a:pt x="188" y="282"/>
                  </a:cubicBezTo>
                  <a:cubicBezTo>
                    <a:pt x="112" y="412"/>
                    <a:pt x="36" y="546"/>
                    <a:pt x="18" y="693"/>
                  </a:cubicBezTo>
                  <a:cubicBezTo>
                    <a:pt x="1" y="835"/>
                    <a:pt x="49" y="980"/>
                    <a:pt x="121" y="1122"/>
                  </a:cubicBezTo>
                  <a:lnTo>
                    <a:pt x="121" y="1122"/>
                  </a:lnTo>
                  <a:cubicBezTo>
                    <a:pt x="121" y="1126"/>
                    <a:pt x="123" y="1130"/>
                    <a:pt x="126" y="1133"/>
                  </a:cubicBezTo>
                  <a:lnTo>
                    <a:pt x="126" y="1133"/>
                  </a:lnTo>
                  <a:cubicBezTo>
                    <a:pt x="127" y="1135"/>
                    <a:pt x="128" y="1138"/>
                    <a:pt x="130" y="1140"/>
                  </a:cubicBezTo>
                  <a:cubicBezTo>
                    <a:pt x="134" y="1144"/>
                    <a:pt x="141" y="1147"/>
                    <a:pt x="147" y="1147"/>
                  </a:cubicBezTo>
                  <a:cubicBezTo>
                    <a:pt x="153" y="1147"/>
                    <a:pt x="160" y="1145"/>
                    <a:pt x="164" y="1141"/>
                  </a:cubicBezTo>
                  <a:lnTo>
                    <a:pt x="164" y="1141"/>
                  </a:lnTo>
                  <a:cubicBezTo>
                    <a:pt x="196" y="1142"/>
                    <a:pt x="227" y="1143"/>
                    <a:pt x="259" y="1143"/>
                  </a:cubicBezTo>
                  <a:cubicBezTo>
                    <a:pt x="520" y="1143"/>
                    <a:pt x="778" y="1087"/>
                    <a:pt x="1005" y="970"/>
                  </a:cubicBezTo>
                  <a:cubicBezTo>
                    <a:pt x="1228" y="858"/>
                    <a:pt x="1546" y="675"/>
                    <a:pt x="1563" y="394"/>
                  </a:cubicBezTo>
                  <a:cubicBezTo>
                    <a:pt x="1599" y="135"/>
                    <a:pt x="1304" y="5"/>
                    <a:pt x="1081" y="5"/>
                  </a:cubicBezTo>
                  <a:cubicBezTo>
                    <a:pt x="1051" y="2"/>
                    <a:pt x="1021" y="0"/>
                    <a:pt x="991" y="0"/>
                  </a:cubicBezTo>
                  <a:close/>
                </a:path>
              </a:pathLst>
            </a:custGeom>
            <a:solidFill>
              <a:srgbClr val="002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5"/>
            <p:cNvSpPr/>
            <p:nvPr/>
          </p:nvSpPr>
          <p:spPr>
            <a:xfrm>
              <a:off x="-2803852" y="3679264"/>
              <a:ext cx="625583" cy="415563"/>
            </a:xfrm>
            <a:custGeom>
              <a:avLst/>
              <a:gdLst/>
              <a:ahLst/>
              <a:cxnLst/>
              <a:rect l="l" t="t" r="r" b="b"/>
              <a:pathLst>
                <a:path w="4611" h="3063" extrusionOk="0">
                  <a:moveTo>
                    <a:pt x="1218" y="0"/>
                  </a:moveTo>
                  <a:cubicBezTo>
                    <a:pt x="488" y="0"/>
                    <a:pt x="1" y="885"/>
                    <a:pt x="514" y="1576"/>
                  </a:cubicBezTo>
                  <a:cubicBezTo>
                    <a:pt x="532" y="1594"/>
                    <a:pt x="532" y="1594"/>
                    <a:pt x="532" y="1616"/>
                  </a:cubicBezTo>
                  <a:cubicBezTo>
                    <a:pt x="1148" y="2400"/>
                    <a:pt x="2210" y="3063"/>
                    <a:pt x="3057" y="3063"/>
                  </a:cubicBezTo>
                  <a:cubicBezTo>
                    <a:pt x="3315" y="3063"/>
                    <a:pt x="3553" y="3001"/>
                    <a:pt x="3753" y="2862"/>
                  </a:cubicBezTo>
                  <a:cubicBezTo>
                    <a:pt x="4611" y="2246"/>
                    <a:pt x="3235" y="1017"/>
                    <a:pt x="2096" y="329"/>
                  </a:cubicBezTo>
                  <a:cubicBezTo>
                    <a:pt x="1912" y="218"/>
                    <a:pt x="1743" y="124"/>
                    <a:pt x="1577" y="70"/>
                  </a:cubicBezTo>
                  <a:cubicBezTo>
                    <a:pt x="1454" y="22"/>
                    <a:pt x="1333" y="0"/>
                    <a:pt x="1218" y="0"/>
                  </a:cubicBezTo>
                  <a:close/>
                </a:path>
              </a:pathLst>
            </a:custGeom>
            <a:solidFill>
              <a:srgbClr val="E38A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5"/>
            <p:cNvSpPr/>
            <p:nvPr/>
          </p:nvSpPr>
          <p:spPr>
            <a:xfrm>
              <a:off x="-2514868" y="3880061"/>
              <a:ext cx="228064" cy="185735"/>
            </a:xfrm>
            <a:custGeom>
              <a:avLst/>
              <a:gdLst/>
              <a:ahLst/>
              <a:cxnLst/>
              <a:rect l="l" t="t" r="r" b="b"/>
              <a:pathLst>
                <a:path w="1681" h="1369" extrusionOk="0">
                  <a:moveTo>
                    <a:pt x="805" y="42"/>
                  </a:moveTo>
                  <a:cubicBezTo>
                    <a:pt x="841" y="60"/>
                    <a:pt x="881" y="78"/>
                    <a:pt x="917" y="96"/>
                  </a:cubicBezTo>
                  <a:cubicBezTo>
                    <a:pt x="993" y="136"/>
                    <a:pt x="1065" y="172"/>
                    <a:pt x="1140" y="207"/>
                  </a:cubicBezTo>
                  <a:cubicBezTo>
                    <a:pt x="1382" y="377"/>
                    <a:pt x="1605" y="636"/>
                    <a:pt x="1529" y="953"/>
                  </a:cubicBezTo>
                  <a:cubicBezTo>
                    <a:pt x="1472" y="1222"/>
                    <a:pt x="1234" y="1324"/>
                    <a:pt x="987" y="1324"/>
                  </a:cubicBezTo>
                  <a:cubicBezTo>
                    <a:pt x="926" y="1324"/>
                    <a:pt x="865" y="1318"/>
                    <a:pt x="805" y="1306"/>
                  </a:cubicBezTo>
                  <a:cubicBezTo>
                    <a:pt x="488" y="1253"/>
                    <a:pt x="211" y="1065"/>
                    <a:pt x="42" y="806"/>
                  </a:cubicBezTo>
                  <a:cubicBezTo>
                    <a:pt x="100" y="583"/>
                    <a:pt x="229" y="337"/>
                    <a:pt x="435" y="207"/>
                  </a:cubicBezTo>
                  <a:cubicBezTo>
                    <a:pt x="524" y="136"/>
                    <a:pt x="618" y="96"/>
                    <a:pt x="729" y="60"/>
                  </a:cubicBezTo>
                  <a:cubicBezTo>
                    <a:pt x="747" y="60"/>
                    <a:pt x="788" y="42"/>
                    <a:pt x="805" y="42"/>
                  </a:cubicBezTo>
                  <a:close/>
                  <a:moveTo>
                    <a:pt x="780" y="0"/>
                  </a:moveTo>
                  <a:cubicBezTo>
                    <a:pt x="750" y="0"/>
                    <a:pt x="724" y="12"/>
                    <a:pt x="694" y="24"/>
                  </a:cubicBezTo>
                  <a:cubicBezTo>
                    <a:pt x="636" y="42"/>
                    <a:pt x="582" y="60"/>
                    <a:pt x="524" y="96"/>
                  </a:cubicBezTo>
                  <a:cubicBezTo>
                    <a:pt x="251" y="224"/>
                    <a:pt x="82" y="500"/>
                    <a:pt x="9" y="795"/>
                  </a:cubicBezTo>
                  <a:lnTo>
                    <a:pt x="9" y="795"/>
                  </a:lnTo>
                  <a:cubicBezTo>
                    <a:pt x="3" y="800"/>
                    <a:pt x="0" y="807"/>
                    <a:pt x="1" y="814"/>
                  </a:cubicBezTo>
                  <a:lnTo>
                    <a:pt x="1" y="814"/>
                  </a:lnTo>
                  <a:cubicBezTo>
                    <a:pt x="0" y="818"/>
                    <a:pt x="2" y="822"/>
                    <a:pt x="6" y="824"/>
                  </a:cubicBezTo>
                  <a:lnTo>
                    <a:pt x="6" y="824"/>
                  </a:lnTo>
                  <a:cubicBezTo>
                    <a:pt x="171" y="1083"/>
                    <a:pt x="435" y="1271"/>
                    <a:pt x="747" y="1342"/>
                  </a:cubicBezTo>
                  <a:cubicBezTo>
                    <a:pt x="827" y="1358"/>
                    <a:pt x="913" y="1369"/>
                    <a:pt x="997" y="1369"/>
                  </a:cubicBezTo>
                  <a:cubicBezTo>
                    <a:pt x="1212" y="1369"/>
                    <a:pt x="1423" y="1302"/>
                    <a:pt x="1529" y="1101"/>
                  </a:cubicBezTo>
                  <a:cubicBezTo>
                    <a:pt x="1681" y="806"/>
                    <a:pt x="1551" y="489"/>
                    <a:pt x="1328" y="301"/>
                  </a:cubicBezTo>
                  <a:cubicBezTo>
                    <a:pt x="1176" y="172"/>
                    <a:pt x="1011" y="96"/>
                    <a:pt x="859" y="24"/>
                  </a:cubicBezTo>
                  <a:cubicBezTo>
                    <a:pt x="828" y="7"/>
                    <a:pt x="803" y="0"/>
                    <a:pt x="780" y="0"/>
                  </a:cubicBezTo>
                  <a:close/>
                </a:path>
              </a:pathLst>
            </a:custGeom>
            <a:solidFill>
              <a:srgbClr val="002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5"/>
            <p:cNvSpPr/>
            <p:nvPr/>
          </p:nvSpPr>
          <p:spPr>
            <a:xfrm>
              <a:off x="-2710645" y="4004202"/>
              <a:ext cx="482042" cy="319507"/>
            </a:xfrm>
            <a:custGeom>
              <a:avLst/>
              <a:gdLst/>
              <a:ahLst/>
              <a:cxnLst/>
              <a:rect l="l" t="t" r="r" b="b"/>
              <a:pathLst>
                <a:path w="3553" h="2355" extrusionOk="0">
                  <a:moveTo>
                    <a:pt x="925" y="1"/>
                  </a:moveTo>
                  <a:cubicBezTo>
                    <a:pt x="363" y="1"/>
                    <a:pt x="1" y="681"/>
                    <a:pt x="386" y="1209"/>
                  </a:cubicBezTo>
                  <a:cubicBezTo>
                    <a:pt x="404" y="1231"/>
                    <a:pt x="404" y="1231"/>
                    <a:pt x="404" y="1249"/>
                  </a:cubicBezTo>
                  <a:cubicBezTo>
                    <a:pt x="874" y="1846"/>
                    <a:pt x="1681" y="2354"/>
                    <a:pt x="2335" y="2354"/>
                  </a:cubicBezTo>
                  <a:cubicBezTo>
                    <a:pt x="2537" y="2354"/>
                    <a:pt x="2724" y="2306"/>
                    <a:pt x="2883" y="2196"/>
                  </a:cubicBezTo>
                  <a:cubicBezTo>
                    <a:pt x="3553" y="1731"/>
                    <a:pt x="2472" y="784"/>
                    <a:pt x="1614" y="262"/>
                  </a:cubicBezTo>
                  <a:cubicBezTo>
                    <a:pt x="1467" y="168"/>
                    <a:pt x="1337" y="92"/>
                    <a:pt x="1208" y="56"/>
                  </a:cubicBezTo>
                  <a:cubicBezTo>
                    <a:pt x="1110" y="18"/>
                    <a:pt x="1015" y="1"/>
                    <a:pt x="925" y="1"/>
                  </a:cubicBezTo>
                  <a:close/>
                </a:path>
              </a:pathLst>
            </a:custGeom>
            <a:solidFill>
              <a:srgbClr val="E38A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5"/>
            <p:cNvSpPr/>
            <p:nvPr/>
          </p:nvSpPr>
          <p:spPr>
            <a:xfrm>
              <a:off x="-2502658" y="4155342"/>
              <a:ext cx="188041" cy="151274"/>
            </a:xfrm>
            <a:custGeom>
              <a:avLst/>
              <a:gdLst/>
              <a:ahLst/>
              <a:cxnLst/>
              <a:rect l="l" t="t" r="r" b="b"/>
              <a:pathLst>
                <a:path w="1386" h="1115" extrusionOk="0">
                  <a:moveTo>
                    <a:pt x="667" y="51"/>
                  </a:moveTo>
                  <a:cubicBezTo>
                    <a:pt x="754" y="51"/>
                    <a:pt x="857" y="125"/>
                    <a:pt x="921" y="171"/>
                  </a:cubicBezTo>
                  <a:cubicBezTo>
                    <a:pt x="1126" y="300"/>
                    <a:pt x="1310" y="524"/>
                    <a:pt x="1256" y="787"/>
                  </a:cubicBezTo>
                  <a:cubicBezTo>
                    <a:pt x="1208" y="1000"/>
                    <a:pt x="1001" y="1074"/>
                    <a:pt x="805" y="1074"/>
                  </a:cubicBezTo>
                  <a:cubicBezTo>
                    <a:pt x="762" y="1074"/>
                    <a:pt x="720" y="1070"/>
                    <a:pt x="680" y="1064"/>
                  </a:cubicBezTo>
                  <a:cubicBezTo>
                    <a:pt x="425" y="1012"/>
                    <a:pt x="208" y="869"/>
                    <a:pt x="61" y="658"/>
                  </a:cubicBezTo>
                  <a:lnTo>
                    <a:pt x="61" y="658"/>
                  </a:lnTo>
                  <a:cubicBezTo>
                    <a:pt x="62" y="656"/>
                    <a:pt x="62" y="655"/>
                    <a:pt x="63" y="653"/>
                  </a:cubicBezTo>
                  <a:cubicBezTo>
                    <a:pt x="99" y="470"/>
                    <a:pt x="211" y="282"/>
                    <a:pt x="380" y="171"/>
                  </a:cubicBezTo>
                  <a:cubicBezTo>
                    <a:pt x="434" y="117"/>
                    <a:pt x="528" y="77"/>
                    <a:pt x="622" y="59"/>
                  </a:cubicBezTo>
                  <a:cubicBezTo>
                    <a:pt x="636" y="53"/>
                    <a:pt x="651" y="51"/>
                    <a:pt x="667" y="51"/>
                  </a:cubicBezTo>
                  <a:close/>
                  <a:moveTo>
                    <a:pt x="679" y="1"/>
                  </a:moveTo>
                  <a:cubicBezTo>
                    <a:pt x="656" y="1"/>
                    <a:pt x="635" y="13"/>
                    <a:pt x="604" y="23"/>
                  </a:cubicBezTo>
                  <a:cubicBezTo>
                    <a:pt x="546" y="23"/>
                    <a:pt x="492" y="41"/>
                    <a:pt x="456" y="59"/>
                  </a:cubicBezTo>
                  <a:cubicBezTo>
                    <a:pt x="216" y="186"/>
                    <a:pt x="87" y="402"/>
                    <a:pt x="15" y="637"/>
                  </a:cubicBezTo>
                  <a:lnTo>
                    <a:pt x="15" y="637"/>
                  </a:lnTo>
                  <a:cubicBezTo>
                    <a:pt x="5" y="645"/>
                    <a:pt x="0" y="658"/>
                    <a:pt x="10" y="675"/>
                  </a:cubicBezTo>
                  <a:cubicBezTo>
                    <a:pt x="157" y="876"/>
                    <a:pt x="363" y="1028"/>
                    <a:pt x="622" y="1082"/>
                  </a:cubicBezTo>
                  <a:cubicBezTo>
                    <a:pt x="697" y="1101"/>
                    <a:pt x="779" y="1114"/>
                    <a:pt x="860" y="1114"/>
                  </a:cubicBezTo>
                  <a:cubicBezTo>
                    <a:pt x="1018" y="1114"/>
                    <a:pt x="1170" y="1065"/>
                    <a:pt x="1256" y="917"/>
                  </a:cubicBezTo>
                  <a:cubicBezTo>
                    <a:pt x="1385" y="693"/>
                    <a:pt x="1274" y="412"/>
                    <a:pt x="1104" y="247"/>
                  </a:cubicBezTo>
                  <a:cubicBezTo>
                    <a:pt x="992" y="153"/>
                    <a:pt x="863" y="77"/>
                    <a:pt x="733" y="23"/>
                  </a:cubicBezTo>
                  <a:cubicBezTo>
                    <a:pt x="711" y="7"/>
                    <a:pt x="694" y="1"/>
                    <a:pt x="679" y="1"/>
                  </a:cubicBezTo>
                  <a:close/>
                </a:path>
              </a:pathLst>
            </a:custGeom>
            <a:solidFill>
              <a:srgbClr val="002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5"/>
            <p:cNvSpPr/>
            <p:nvPr/>
          </p:nvSpPr>
          <p:spPr>
            <a:xfrm>
              <a:off x="-2885935" y="3358804"/>
              <a:ext cx="649461" cy="468475"/>
            </a:xfrm>
            <a:custGeom>
              <a:avLst/>
              <a:gdLst/>
              <a:ahLst/>
              <a:cxnLst/>
              <a:rect l="l" t="t" r="r" b="b"/>
              <a:pathLst>
                <a:path w="4787" h="3453" extrusionOk="0">
                  <a:moveTo>
                    <a:pt x="1343" y="1"/>
                  </a:moveTo>
                  <a:cubicBezTo>
                    <a:pt x="597" y="1"/>
                    <a:pt x="0" y="841"/>
                    <a:pt x="431" y="1592"/>
                  </a:cubicBezTo>
                  <a:cubicBezTo>
                    <a:pt x="431" y="1592"/>
                    <a:pt x="449" y="1610"/>
                    <a:pt x="449" y="1633"/>
                  </a:cubicBezTo>
                  <a:cubicBezTo>
                    <a:pt x="1009" y="2586"/>
                    <a:pt x="2150" y="3453"/>
                    <a:pt x="3118" y="3453"/>
                  </a:cubicBezTo>
                  <a:cubicBezTo>
                    <a:pt x="3340" y="3453"/>
                    <a:pt x="3552" y="3407"/>
                    <a:pt x="3746" y="3308"/>
                  </a:cubicBezTo>
                  <a:cubicBezTo>
                    <a:pt x="4787" y="2767"/>
                    <a:pt x="3464" y="1333"/>
                    <a:pt x="2366" y="458"/>
                  </a:cubicBezTo>
                  <a:cubicBezTo>
                    <a:pt x="2182" y="328"/>
                    <a:pt x="1995" y="217"/>
                    <a:pt x="1830" y="123"/>
                  </a:cubicBezTo>
                  <a:cubicBezTo>
                    <a:pt x="1666" y="38"/>
                    <a:pt x="1501" y="1"/>
                    <a:pt x="1343" y="1"/>
                  </a:cubicBezTo>
                  <a:close/>
                </a:path>
              </a:pathLst>
            </a:custGeom>
            <a:solidFill>
              <a:srgbClr val="E38A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5"/>
            <p:cNvSpPr/>
            <p:nvPr/>
          </p:nvSpPr>
          <p:spPr>
            <a:xfrm>
              <a:off x="-2590574" y="3587549"/>
              <a:ext cx="228064" cy="188991"/>
            </a:xfrm>
            <a:custGeom>
              <a:avLst/>
              <a:gdLst/>
              <a:ahLst/>
              <a:cxnLst/>
              <a:rect l="l" t="t" r="r" b="b"/>
              <a:pathLst>
                <a:path w="1681" h="1393" extrusionOk="0">
                  <a:moveTo>
                    <a:pt x="841" y="58"/>
                  </a:moveTo>
                  <a:cubicBezTo>
                    <a:pt x="881" y="76"/>
                    <a:pt x="917" y="94"/>
                    <a:pt x="935" y="112"/>
                  </a:cubicBezTo>
                  <a:cubicBezTo>
                    <a:pt x="1011" y="148"/>
                    <a:pt x="1082" y="188"/>
                    <a:pt x="1140" y="224"/>
                  </a:cubicBezTo>
                  <a:cubicBezTo>
                    <a:pt x="1399" y="393"/>
                    <a:pt x="1623" y="652"/>
                    <a:pt x="1551" y="970"/>
                  </a:cubicBezTo>
                  <a:cubicBezTo>
                    <a:pt x="1490" y="1240"/>
                    <a:pt x="1248" y="1339"/>
                    <a:pt x="1010" y="1339"/>
                  </a:cubicBezTo>
                  <a:cubicBezTo>
                    <a:pt x="952" y="1339"/>
                    <a:pt x="895" y="1333"/>
                    <a:pt x="841" y="1323"/>
                  </a:cubicBezTo>
                  <a:cubicBezTo>
                    <a:pt x="506" y="1264"/>
                    <a:pt x="229" y="1081"/>
                    <a:pt x="41" y="818"/>
                  </a:cubicBezTo>
                  <a:cubicBezTo>
                    <a:pt x="99" y="577"/>
                    <a:pt x="229" y="353"/>
                    <a:pt x="452" y="206"/>
                  </a:cubicBezTo>
                  <a:cubicBezTo>
                    <a:pt x="546" y="148"/>
                    <a:pt x="635" y="94"/>
                    <a:pt x="747" y="76"/>
                  </a:cubicBezTo>
                  <a:cubicBezTo>
                    <a:pt x="787" y="58"/>
                    <a:pt x="805" y="58"/>
                    <a:pt x="841" y="58"/>
                  </a:cubicBezTo>
                  <a:close/>
                  <a:moveTo>
                    <a:pt x="805" y="0"/>
                  </a:moveTo>
                  <a:cubicBezTo>
                    <a:pt x="787" y="0"/>
                    <a:pt x="747" y="18"/>
                    <a:pt x="711" y="36"/>
                  </a:cubicBezTo>
                  <a:cubicBezTo>
                    <a:pt x="658" y="36"/>
                    <a:pt x="600" y="76"/>
                    <a:pt x="546" y="94"/>
                  </a:cubicBezTo>
                  <a:cubicBezTo>
                    <a:pt x="250" y="240"/>
                    <a:pt x="80" y="518"/>
                    <a:pt x="8" y="809"/>
                  </a:cubicBezTo>
                  <a:lnTo>
                    <a:pt x="8" y="809"/>
                  </a:lnTo>
                  <a:cubicBezTo>
                    <a:pt x="3" y="814"/>
                    <a:pt x="0" y="821"/>
                    <a:pt x="1" y="828"/>
                  </a:cubicBezTo>
                  <a:lnTo>
                    <a:pt x="1" y="828"/>
                  </a:lnTo>
                  <a:cubicBezTo>
                    <a:pt x="0" y="832"/>
                    <a:pt x="2" y="835"/>
                    <a:pt x="4" y="838"/>
                  </a:cubicBezTo>
                  <a:lnTo>
                    <a:pt x="4" y="838"/>
                  </a:lnTo>
                  <a:cubicBezTo>
                    <a:pt x="4" y="839"/>
                    <a:pt x="5" y="839"/>
                    <a:pt x="5" y="840"/>
                  </a:cubicBezTo>
                  <a:cubicBezTo>
                    <a:pt x="171" y="1099"/>
                    <a:pt x="452" y="1287"/>
                    <a:pt x="747" y="1358"/>
                  </a:cubicBezTo>
                  <a:cubicBezTo>
                    <a:pt x="829" y="1380"/>
                    <a:pt x="918" y="1393"/>
                    <a:pt x="1007" y="1393"/>
                  </a:cubicBezTo>
                  <a:cubicBezTo>
                    <a:pt x="1225" y="1393"/>
                    <a:pt x="1443" y="1317"/>
                    <a:pt x="1551" y="1117"/>
                  </a:cubicBezTo>
                  <a:cubicBezTo>
                    <a:pt x="1681" y="840"/>
                    <a:pt x="1551" y="505"/>
                    <a:pt x="1328" y="300"/>
                  </a:cubicBezTo>
                  <a:cubicBezTo>
                    <a:pt x="1194" y="188"/>
                    <a:pt x="1028" y="112"/>
                    <a:pt x="881" y="36"/>
                  </a:cubicBezTo>
                  <a:cubicBezTo>
                    <a:pt x="841" y="18"/>
                    <a:pt x="823" y="0"/>
                    <a:pt x="805" y="0"/>
                  </a:cubicBezTo>
                  <a:close/>
                </a:path>
              </a:pathLst>
            </a:custGeom>
            <a:solidFill>
              <a:srgbClr val="002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5"/>
            <p:cNvSpPr/>
            <p:nvPr/>
          </p:nvSpPr>
          <p:spPr>
            <a:xfrm>
              <a:off x="-2619744" y="4006237"/>
              <a:ext cx="206357" cy="86287"/>
            </a:xfrm>
            <a:custGeom>
              <a:avLst/>
              <a:gdLst/>
              <a:ahLst/>
              <a:cxnLst/>
              <a:rect l="l" t="t" r="r" b="b"/>
              <a:pathLst>
                <a:path w="1521" h="636" extrusionOk="0">
                  <a:moveTo>
                    <a:pt x="23" y="1"/>
                  </a:moveTo>
                  <a:cubicBezTo>
                    <a:pt x="9" y="1"/>
                    <a:pt x="1" y="27"/>
                    <a:pt x="15" y="41"/>
                  </a:cubicBezTo>
                  <a:cubicBezTo>
                    <a:pt x="444" y="358"/>
                    <a:pt x="962" y="564"/>
                    <a:pt x="1485" y="635"/>
                  </a:cubicBezTo>
                  <a:cubicBezTo>
                    <a:pt x="1520" y="635"/>
                    <a:pt x="1520" y="600"/>
                    <a:pt x="1485" y="582"/>
                  </a:cubicBezTo>
                  <a:cubicBezTo>
                    <a:pt x="962" y="524"/>
                    <a:pt x="462" y="323"/>
                    <a:pt x="33" y="5"/>
                  </a:cubicBezTo>
                  <a:cubicBezTo>
                    <a:pt x="29" y="2"/>
                    <a:pt x="26" y="1"/>
                    <a:pt x="23" y="1"/>
                  </a:cubicBezTo>
                  <a:close/>
                </a:path>
              </a:pathLst>
            </a:custGeom>
            <a:solidFill>
              <a:srgbClr val="002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5"/>
            <p:cNvSpPr/>
            <p:nvPr/>
          </p:nvSpPr>
          <p:spPr>
            <a:xfrm>
              <a:off x="-2725840" y="3703279"/>
              <a:ext cx="342707" cy="133365"/>
            </a:xfrm>
            <a:custGeom>
              <a:avLst/>
              <a:gdLst/>
              <a:ahLst/>
              <a:cxnLst/>
              <a:rect l="l" t="t" r="r" b="b"/>
              <a:pathLst>
                <a:path w="2526" h="983" extrusionOk="0">
                  <a:moveTo>
                    <a:pt x="23" y="0"/>
                  </a:moveTo>
                  <a:cubicBezTo>
                    <a:pt x="10" y="0"/>
                    <a:pt x="1" y="26"/>
                    <a:pt x="15" y="41"/>
                  </a:cubicBezTo>
                  <a:cubicBezTo>
                    <a:pt x="332" y="358"/>
                    <a:pt x="703" y="657"/>
                    <a:pt x="1132" y="822"/>
                  </a:cubicBezTo>
                  <a:cubicBezTo>
                    <a:pt x="1367" y="925"/>
                    <a:pt x="1623" y="982"/>
                    <a:pt x="1880" y="982"/>
                  </a:cubicBezTo>
                  <a:cubicBezTo>
                    <a:pt x="2092" y="982"/>
                    <a:pt x="2306" y="943"/>
                    <a:pt x="2508" y="858"/>
                  </a:cubicBezTo>
                  <a:cubicBezTo>
                    <a:pt x="2522" y="844"/>
                    <a:pt x="2525" y="818"/>
                    <a:pt x="2507" y="818"/>
                  </a:cubicBezTo>
                  <a:cubicBezTo>
                    <a:pt x="2502" y="818"/>
                    <a:pt x="2497" y="819"/>
                    <a:pt x="2490" y="822"/>
                  </a:cubicBezTo>
                  <a:cubicBezTo>
                    <a:pt x="2300" y="898"/>
                    <a:pt x="2098" y="932"/>
                    <a:pt x="1896" y="932"/>
                  </a:cubicBezTo>
                  <a:cubicBezTo>
                    <a:pt x="1643" y="932"/>
                    <a:pt x="1388" y="879"/>
                    <a:pt x="1150" y="787"/>
                  </a:cubicBezTo>
                  <a:cubicBezTo>
                    <a:pt x="721" y="617"/>
                    <a:pt x="368" y="322"/>
                    <a:pt x="33" y="5"/>
                  </a:cubicBezTo>
                  <a:cubicBezTo>
                    <a:pt x="30" y="2"/>
                    <a:pt x="26" y="0"/>
                    <a:pt x="23" y="0"/>
                  </a:cubicBezTo>
                  <a:close/>
                </a:path>
              </a:pathLst>
            </a:custGeom>
            <a:solidFill>
              <a:srgbClr val="002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5"/>
            <p:cNvSpPr/>
            <p:nvPr/>
          </p:nvSpPr>
          <p:spPr>
            <a:xfrm>
              <a:off x="-3031241" y="3038616"/>
              <a:ext cx="489368" cy="385986"/>
            </a:xfrm>
            <a:custGeom>
              <a:avLst/>
              <a:gdLst/>
              <a:ahLst/>
              <a:cxnLst/>
              <a:rect l="l" t="t" r="r" b="b"/>
              <a:pathLst>
                <a:path w="3607" h="2845" extrusionOk="0">
                  <a:moveTo>
                    <a:pt x="1055" y="1"/>
                  </a:moveTo>
                  <a:cubicBezTo>
                    <a:pt x="321" y="1"/>
                    <a:pt x="1" y="1106"/>
                    <a:pt x="555" y="1777"/>
                  </a:cubicBezTo>
                  <a:cubicBezTo>
                    <a:pt x="1087" y="2393"/>
                    <a:pt x="1705" y="2844"/>
                    <a:pt x="2242" y="2844"/>
                  </a:cubicBezTo>
                  <a:cubicBezTo>
                    <a:pt x="2531" y="2844"/>
                    <a:pt x="2797" y="2713"/>
                    <a:pt x="3012" y="2407"/>
                  </a:cubicBezTo>
                  <a:cubicBezTo>
                    <a:pt x="3606" y="1589"/>
                    <a:pt x="2472" y="642"/>
                    <a:pt x="1315" y="44"/>
                  </a:cubicBezTo>
                  <a:cubicBezTo>
                    <a:pt x="1223" y="14"/>
                    <a:pt x="1137" y="1"/>
                    <a:pt x="1055" y="1"/>
                  </a:cubicBezTo>
                  <a:close/>
                </a:path>
              </a:pathLst>
            </a:custGeom>
            <a:solidFill>
              <a:srgbClr val="E38A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5"/>
            <p:cNvSpPr/>
            <p:nvPr/>
          </p:nvSpPr>
          <p:spPr>
            <a:xfrm>
              <a:off x="-2809958" y="3377120"/>
              <a:ext cx="183564" cy="50877"/>
            </a:xfrm>
            <a:custGeom>
              <a:avLst/>
              <a:gdLst/>
              <a:ahLst/>
              <a:cxnLst/>
              <a:rect l="l" t="t" r="r" b="b"/>
              <a:pathLst>
                <a:path w="1353" h="375" extrusionOk="0">
                  <a:moveTo>
                    <a:pt x="1317" y="1"/>
                  </a:moveTo>
                  <a:cubicBezTo>
                    <a:pt x="1313" y="1"/>
                    <a:pt x="1309" y="2"/>
                    <a:pt x="1305" y="6"/>
                  </a:cubicBezTo>
                  <a:cubicBezTo>
                    <a:pt x="1094" y="217"/>
                    <a:pt x="814" y="333"/>
                    <a:pt x="535" y="333"/>
                  </a:cubicBezTo>
                  <a:cubicBezTo>
                    <a:pt x="372" y="333"/>
                    <a:pt x="209" y="293"/>
                    <a:pt x="59" y="211"/>
                  </a:cubicBezTo>
                  <a:cubicBezTo>
                    <a:pt x="41" y="211"/>
                    <a:pt x="1" y="247"/>
                    <a:pt x="41" y="247"/>
                  </a:cubicBezTo>
                  <a:cubicBezTo>
                    <a:pt x="203" y="332"/>
                    <a:pt x="380" y="375"/>
                    <a:pt x="555" y="375"/>
                  </a:cubicBezTo>
                  <a:cubicBezTo>
                    <a:pt x="838" y="375"/>
                    <a:pt x="1116" y="264"/>
                    <a:pt x="1323" y="46"/>
                  </a:cubicBezTo>
                  <a:cubicBezTo>
                    <a:pt x="1352" y="28"/>
                    <a:pt x="1334" y="1"/>
                    <a:pt x="1317" y="1"/>
                  </a:cubicBezTo>
                  <a:close/>
                </a:path>
              </a:pathLst>
            </a:custGeom>
            <a:solidFill>
              <a:srgbClr val="002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5"/>
            <p:cNvSpPr/>
            <p:nvPr/>
          </p:nvSpPr>
          <p:spPr>
            <a:xfrm>
              <a:off x="-2846047" y="3186364"/>
              <a:ext cx="213276" cy="194418"/>
            </a:xfrm>
            <a:custGeom>
              <a:avLst/>
              <a:gdLst/>
              <a:ahLst/>
              <a:cxnLst/>
              <a:rect l="l" t="t" r="r" b="b"/>
              <a:pathLst>
                <a:path w="1572" h="1433" extrusionOk="0">
                  <a:moveTo>
                    <a:pt x="739" y="49"/>
                  </a:moveTo>
                  <a:cubicBezTo>
                    <a:pt x="750" y="49"/>
                    <a:pt x="761" y="50"/>
                    <a:pt x="772" y="54"/>
                  </a:cubicBezTo>
                  <a:cubicBezTo>
                    <a:pt x="866" y="89"/>
                    <a:pt x="937" y="130"/>
                    <a:pt x="1013" y="165"/>
                  </a:cubicBezTo>
                  <a:cubicBezTo>
                    <a:pt x="1290" y="295"/>
                    <a:pt x="1477" y="559"/>
                    <a:pt x="1460" y="871"/>
                  </a:cubicBezTo>
                  <a:cubicBezTo>
                    <a:pt x="1442" y="1188"/>
                    <a:pt x="1178" y="1376"/>
                    <a:pt x="866" y="1394"/>
                  </a:cubicBezTo>
                  <a:cubicBezTo>
                    <a:pt x="550" y="1394"/>
                    <a:pt x="235" y="1230"/>
                    <a:pt x="47" y="969"/>
                  </a:cubicBezTo>
                  <a:lnTo>
                    <a:pt x="47" y="969"/>
                  </a:lnTo>
                  <a:cubicBezTo>
                    <a:pt x="104" y="715"/>
                    <a:pt x="176" y="479"/>
                    <a:pt x="361" y="295"/>
                  </a:cubicBezTo>
                  <a:cubicBezTo>
                    <a:pt x="437" y="223"/>
                    <a:pt x="508" y="148"/>
                    <a:pt x="602" y="89"/>
                  </a:cubicBezTo>
                  <a:cubicBezTo>
                    <a:pt x="649" y="75"/>
                    <a:pt x="693" y="49"/>
                    <a:pt x="739" y="49"/>
                  </a:cubicBezTo>
                  <a:close/>
                  <a:moveTo>
                    <a:pt x="732" y="0"/>
                  </a:moveTo>
                  <a:cubicBezTo>
                    <a:pt x="696" y="0"/>
                    <a:pt x="642" y="36"/>
                    <a:pt x="602" y="54"/>
                  </a:cubicBezTo>
                  <a:cubicBezTo>
                    <a:pt x="548" y="72"/>
                    <a:pt x="490" y="112"/>
                    <a:pt x="455" y="148"/>
                  </a:cubicBezTo>
                  <a:cubicBezTo>
                    <a:pt x="196" y="353"/>
                    <a:pt x="62" y="647"/>
                    <a:pt x="8" y="963"/>
                  </a:cubicBezTo>
                  <a:lnTo>
                    <a:pt x="8" y="963"/>
                  </a:lnTo>
                  <a:cubicBezTo>
                    <a:pt x="2" y="968"/>
                    <a:pt x="0" y="975"/>
                    <a:pt x="8" y="983"/>
                  </a:cubicBezTo>
                  <a:cubicBezTo>
                    <a:pt x="195" y="1229"/>
                    <a:pt x="455" y="1412"/>
                    <a:pt x="772" y="1430"/>
                  </a:cubicBezTo>
                  <a:cubicBezTo>
                    <a:pt x="796" y="1431"/>
                    <a:pt x="820" y="1432"/>
                    <a:pt x="844" y="1432"/>
                  </a:cubicBezTo>
                  <a:cubicBezTo>
                    <a:pt x="1114" y="1432"/>
                    <a:pt x="1375" y="1316"/>
                    <a:pt x="1477" y="1041"/>
                  </a:cubicBezTo>
                  <a:cubicBezTo>
                    <a:pt x="1571" y="742"/>
                    <a:pt x="1442" y="407"/>
                    <a:pt x="1201" y="223"/>
                  </a:cubicBezTo>
                  <a:cubicBezTo>
                    <a:pt x="1142" y="183"/>
                    <a:pt x="1067" y="148"/>
                    <a:pt x="995" y="112"/>
                  </a:cubicBezTo>
                  <a:cubicBezTo>
                    <a:pt x="919" y="72"/>
                    <a:pt x="825" y="18"/>
                    <a:pt x="732" y="0"/>
                  </a:cubicBezTo>
                  <a:close/>
                </a:path>
              </a:pathLst>
            </a:custGeom>
            <a:solidFill>
              <a:srgbClr val="002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5"/>
            <p:cNvSpPr/>
            <p:nvPr/>
          </p:nvSpPr>
          <p:spPr>
            <a:xfrm>
              <a:off x="-2959844" y="2605284"/>
              <a:ext cx="723538" cy="504292"/>
            </a:xfrm>
            <a:custGeom>
              <a:avLst/>
              <a:gdLst/>
              <a:ahLst/>
              <a:cxnLst/>
              <a:rect l="l" t="t" r="r" b="b"/>
              <a:pathLst>
                <a:path w="5333" h="3717" extrusionOk="0">
                  <a:moveTo>
                    <a:pt x="719" y="0"/>
                  </a:moveTo>
                  <a:cubicBezTo>
                    <a:pt x="225" y="0"/>
                    <a:pt x="0" y="595"/>
                    <a:pt x="620" y="1059"/>
                  </a:cubicBezTo>
                  <a:cubicBezTo>
                    <a:pt x="1460" y="1675"/>
                    <a:pt x="1348" y="1394"/>
                    <a:pt x="1719" y="2698"/>
                  </a:cubicBezTo>
                  <a:cubicBezTo>
                    <a:pt x="1978" y="3582"/>
                    <a:pt x="3095" y="3717"/>
                    <a:pt x="3799" y="3717"/>
                  </a:cubicBezTo>
                  <a:cubicBezTo>
                    <a:pt x="3956" y="3717"/>
                    <a:pt x="4092" y="3710"/>
                    <a:pt x="4194" y="3704"/>
                  </a:cubicBezTo>
                  <a:cubicBezTo>
                    <a:pt x="4457" y="3686"/>
                    <a:pt x="4681" y="3592"/>
                    <a:pt x="4864" y="3422"/>
                  </a:cubicBezTo>
                  <a:cubicBezTo>
                    <a:pt x="5199" y="3127"/>
                    <a:pt x="5333" y="2663"/>
                    <a:pt x="4716" y="2176"/>
                  </a:cubicBezTo>
                  <a:cubicBezTo>
                    <a:pt x="4499" y="2006"/>
                    <a:pt x="4307" y="1942"/>
                    <a:pt x="4131" y="1942"/>
                  </a:cubicBezTo>
                  <a:cubicBezTo>
                    <a:pt x="3621" y="1942"/>
                    <a:pt x="3242" y="2475"/>
                    <a:pt x="2725" y="2475"/>
                  </a:cubicBezTo>
                  <a:cubicBezTo>
                    <a:pt x="2719" y="2475"/>
                    <a:pt x="2713" y="2475"/>
                    <a:pt x="2706" y="2475"/>
                  </a:cubicBezTo>
                  <a:cubicBezTo>
                    <a:pt x="1983" y="2457"/>
                    <a:pt x="2036" y="800"/>
                    <a:pt x="1254" y="206"/>
                  </a:cubicBezTo>
                  <a:cubicBezTo>
                    <a:pt x="1061" y="61"/>
                    <a:pt x="876" y="0"/>
                    <a:pt x="7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5"/>
            <p:cNvSpPr/>
            <p:nvPr/>
          </p:nvSpPr>
          <p:spPr>
            <a:xfrm>
              <a:off x="-2520974" y="3155023"/>
              <a:ext cx="135400" cy="104332"/>
            </a:xfrm>
            <a:custGeom>
              <a:avLst/>
              <a:gdLst/>
              <a:ahLst/>
              <a:cxnLst/>
              <a:rect l="l" t="t" r="r" b="b"/>
              <a:pathLst>
                <a:path w="998" h="769" extrusionOk="0">
                  <a:moveTo>
                    <a:pt x="521" y="0"/>
                  </a:moveTo>
                  <a:cubicBezTo>
                    <a:pt x="364" y="0"/>
                    <a:pt x="84" y="48"/>
                    <a:pt x="33" y="379"/>
                  </a:cubicBezTo>
                  <a:cubicBezTo>
                    <a:pt x="1" y="636"/>
                    <a:pt x="245" y="769"/>
                    <a:pt x="484" y="769"/>
                  </a:cubicBezTo>
                  <a:cubicBezTo>
                    <a:pt x="676" y="769"/>
                    <a:pt x="864" y="683"/>
                    <a:pt x="904" y="508"/>
                  </a:cubicBezTo>
                  <a:cubicBezTo>
                    <a:pt x="998" y="119"/>
                    <a:pt x="627" y="8"/>
                    <a:pt x="627" y="8"/>
                  </a:cubicBezTo>
                  <a:cubicBezTo>
                    <a:pt x="627" y="8"/>
                    <a:pt x="584" y="0"/>
                    <a:pt x="521" y="0"/>
                  </a:cubicBezTo>
                  <a:close/>
                </a:path>
              </a:pathLst>
            </a:custGeom>
            <a:solidFill>
              <a:srgbClr val="FA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46"/>
          <p:cNvSpPr/>
          <p:nvPr/>
        </p:nvSpPr>
        <p:spPr>
          <a:xfrm rot="7711149">
            <a:off x="5453521" y="1250485"/>
            <a:ext cx="1044015" cy="707597"/>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6"/>
          <p:cNvSpPr/>
          <p:nvPr/>
        </p:nvSpPr>
        <p:spPr>
          <a:xfrm rot="7711149">
            <a:off x="5453521" y="2961998"/>
            <a:ext cx="1044015" cy="707597"/>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5" name="Google Shape;965;p46"/>
          <p:cNvSpPr/>
          <p:nvPr/>
        </p:nvSpPr>
        <p:spPr>
          <a:xfrm rot="7711149">
            <a:off x="2741496" y="2961998"/>
            <a:ext cx="1044015" cy="707597"/>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6" name="Google Shape;966;p46"/>
          <p:cNvSpPr/>
          <p:nvPr/>
        </p:nvSpPr>
        <p:spPr>
          <a:xfrm rot="7711149">
            <a:off x="2764896" y="1250485"/>
            <a:ext cx="1044015" cy="707597"/>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6"/>
          <p:cNvSpPr txBox="1">
            <a:spLocks noGrp="1"/>
          </p:cNvSpPr>
          <p:nvPr>
            <p:ph type="title"/>
          </p:nvPr>
        </p:nvSpPr>
        <p:spPr>
          <a:xfrm>
            <a:off x="1949100" y="540000"/>
            <a:ext cx="52458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968" name="Google Shape;968;p46"/>
          <p:cNvSpPr txBox="1">
            <a:spLocks noGrp="1"/>
          </p:cNvSpPr>
          <p:nvPr>
            <p:ph type="title" idx="3"/>
          </p:nvPr>
        </p:nvSpPr>
        <p:spPr>
          <a:xfrm>
            <a:off x="2725973" y="1382375"/>
            <a:ext cx="1002000" cy="43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969" name="Google Shape;969;p46"/>
          <p:cNvSpPr txBox="1">
            <a:spLocks noGrp="1"/>
          </p:cNvSpPr>
          <p:nvPr>
            <p:ph type="title" idx="5"/>
          </p:nvPr>
        </p:nvSpPr>
        <p:spPr>
          <a:xfrm>
            <a:off x="4639100" y="1958089"/>
            <a:ext cx="2555700" cy="43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About milk</a:t>
            </a:r>
            <a:endParaRPr/>
          </a:p>
        </p:txBody>
      </p:sp>
      <p:sp>
        <p:nvSpPr>
          <p:cNvPr id="970" name="Google Shape;970;p46"/>
          <p:cNvSpPr txBox="1">
            <a:spLocks noGrp="1"/>
          </p:cNvSpPr>
          <p:nvPr>
            <p:ph type="subTitle" idx="7"/>
          </p:nvPr>
        </p:nvSpPr>
        <p:spPr>
          <a:xfrm>
            <a:off x="2068950" y="4057102"/>
            <a:ext cx="2316000" cy="54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 topic of the section here</a:t>
            </a:r>
            <a:endParaRPr/>
          </a:p>
        </p:txBody>
      </p:sp>
      <p:sp>
        <p:nvSpPr>
          <p:cNvPr id="971" name="Google Shape;971;p46"/>
          <p:cNvSpPr txBox="1">
            <a:spLocks noGrp="1"/>
          </p:cNvSpPr>
          <p:nvPr>
            <p:ph type="title" idx="8"/>
          </p:nvPr>
        </p:nvSpPr>
        <p:spPr>
          <a:xfrm>
            <a:off x="1949200" y="3671814"/>
            <a:ext cx="2555700" cy="43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About the day</a:t>
            </a:r>
            <a:endParaRPr/>
          </a:p>
        </p:txBody>
      </p:sp>
      <p:sp>
        <p:nvSpPr>
          <p:cNvPr id="972" name="Google Shape;972;p46"/>
          <p:cNvSpPr txBox="1">
            <a:spLocks noGrp="1"/>
          </p:cNvSpPr>
          <p:nvPr>
            <p:ph type="title" idx="9"/>
          </p:nvPr>
        </p:nvSpPr>
        <p:spPr>
          <a:xfrm>
            <a:off x="2725962" y="3096051"/>
            <a:ext cx="1002000" cy="43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973" name="Google Shape;973;p46"/>
          <p:cNvSpPr txBox="1">
            <a:spLocks noGrp="1"/>
          </p:cNvSpPr>
          <p:nvPr>
            <p:ph type="subTitle" idx="13"/>
          </p:nvPr>
        </p:nvSpPr>
        <p:spPr>
          <a:xfrm>
            <a:off x="4758810" y="4057102"/>
            <a:ext cx="2316000" cy="54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 topic of the section here</a:t>
            </a:r>
            <a:endParaRPr/>
          </a:p>
        </p:txBody>
      </p:sp>
      <p:sp>
        <p:nvSpPr>
          <p:cNvPr id="974" name="Google Shape;974;p46"/>
          <p:cNvSpPr txBox="1">
            <a:spLocks noGrp="1"/>
          </p:cNvSpPr>
          <p:nvPr>
            <p:ph type="title" idx="14"/>
          </p:nvPr>
        </p:nvSpPr>
        <p:spPr>
          <a:xfrm>
            <a:off x="4639069" y="3671814"/>
            <a:ext cx="2555700" cy="43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Conclusions</a:t>
            </a:r>
            <a:endParaRPr/>
          </a:p>
        </p:txBody>
      </p:sp>
      <p:sp>
        <p:nvSpPr>
          <p:cNvPr id="975" name="Google Shape;975;p46"/>
          <p:cNvSpPr txBox="1">
            <a:spLocks noGrp="1"/>
          </p:cNvSpPr>
          <p:nvPr>
            <p:ph type="title" idx="15"/>
          </p:nvPr>
        </p:nvSpPr>
        <p:spPr>
          <a:xfrm>
            <a:off x="5415835" y="3096048"/>
            <a:ext cx="1002000" cy="43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976" name="Google Shape;976;p46"/>
          <p:cNvSpPr txBox="1">
            <a:spLocks noGrp="1"/>
          </p:cNvSpPr>
          <p:nvPr>
            <p:ph type="subTitle" idx="4"/>
          </p:nvPr>
        </p:nvSpPr>
        <p:spPr>
          <a:xfrm>
            <a:off x="4758835" y="2324349"/>
            <a:ext cx="2316000" cy="54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 topic of the section here</a:t>
            </a:r>
            <a:endParaRPr/>
          </a:p>
        </p:txBody>
      </p:sp>
      <p:sp>
        <p:nvSpPr>
          <p:cNvPr id="977" name="Google Shape;977;p46"/>
          <p:cNvSpPr txBox="1">
            <a:spLocks noGrp="1"/>
          </p:cNvSpPr>
          <p:nvPr>
            <p:ph type="title" idx="6"/>
          </p:nvPr>
        </p:nvSpPr>
        <p:spPr>
          <a:xfrm>
            <a:off x="5415835" y="1382300"/>
            <a:ext cx="1002000" cy="43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978" name="Google Shape;978;p46"/>
          <p:cNvSpPr txBox="1">
            <a:spLocks noGrp="1"/>
          </p:cNvSpPr>
          <p:nvPr>
            <p:ph type="subTitle" idx="1"/>
          </p:nvPr>
        </p:nvSpPr>
        <p:spPr>
          <a:xfrm>
            <a:off x="2068950" y="2324349"/>
            <a:ext cx="2316000" cy="54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 topic of the section here</a:t>
            </a:r>
            <a:endParaRPr/>
          </a:p>
        </p:txBody>
      </p:sp>
      <p:sp>
        <p:nvSpPr>
          <p:cNvPr id="979" name="Google Shape;979;p46"/>
          <p:cNvSpPr txBox="1">
            <a:spLocks noGrp="1"/>
          </p:cNvSpPr>
          <p:nvPr>
            <p:ph type="title" idx="2"/>
          </p:nvPr>
        </p:nvSpPr>
        <p:spPr>
          <a:xfrm>
            <a:off x="1949200" y="1958089"/>
            <a:ext cx="2555700" cy="43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a:t>
            </a:r>
            <a:endParaRPr/>
          </a:p>
        </p:txBody>
      </p:sp>
      <p:grpSp>
        <p:nvGrpSpPr>
          <p:cNvPr id="980" name="Google Shape;980;p46"/>
          <p:cNvGrpSpPr/>
          <p:nvPr/>
        </p:nvGrpSpPr>
        <p:grpSpPr>
          <a:xfrm>
            <a:off x="7290024" y="3088679"/>
            <a:ext cx="1546754" cy="1605783"/>
            <a:chOff x="-1479861" y="2652874"/>
            <a:chExt cx="1198384" cy="1244118"/>
          </a:xfrm>
        </p:grpSpPr>
        <p:sp>
          <p:nvSpPr>
            <p:cNvPr id="981" name="Google Shape;981;p46"/>
            <p:cNvSpPr/>
            <p:nvPr/>
          </p:nvSpPr>
          <p:spPr>
            <a:xfrm>
              <a:off x="-1420437" y="2652874"/>
              <a:ext cx="1138960" cy="1244118"/>
            </a:xfrm>
            <a:custGeom>
              <a:avLst/>
              <a:gdLst/>
              <a:ahLst/>
              <a:cxnLst/>
              <a:rect l="l" t="t" r="r" b="b"/>
              <a:pathLst>
                <a:path w="8069" h="8814" extrusionOk="0">
                  <a:moveTo>
                    <a:pt x="4840" y="1"/>
                  </a:moveTo>
                  <a:cubicBezTo>
                    <a:pt x="3945" y="1"/>
                    <a:pt x="0" y="2562"/>
                    <a:pt x="309" y="3059"/>
                  </a:cubicBezTo>
                  <a:lnTo>
                    <a:pt x="5687" y="8773"/>
                  </a:lnTo>
                  <a:cubicBezTo>
                    <a:pt x="5704" y="8801"/>
                    <a:pt x="5740" y="8814"/>
                    <a:pt x="5790" y="8814"/>
                  </a:cubicBezTo>
                  <a:cubicBezTo>
                    <a:pt x="6268" y="8814"/>
                    <a:pt x="8068" y="7628"/>
                    <a:pt x="7903" y="7357"/>
                  </a:cubicBezTo>
                  <a:lnTo>
                    <a:pt x="4999" y="62"/>
                  </a:lnTo>
                  <a:cubicBezTo>
                    <a:pt x="4972" y="20"/>
                    <a:pt x="4917" y="1"/>
                    <a:pt x="48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6"/>
            <p:cNvSpPr/>
            <p:nvPr/>
          </p:nvSpPr>
          <p:spPr>
            <a:xfrm>
              <a:off x="-1322055" y="2708769"/>
              <a:ext cx="565033" cy="349635"/>
            </a:xfrm>
            <a:custGeom>
              <a:avLst/>
              <a:gdLst/>
              <a:ahLst/>
              <a:cxnLst/>
              <a:rect l="l" t="t" r="r" b="b"/>
              <a:pathLst>
                <a:path w="4003" h="2477" extrusionOk="0">
                  <a:moveTo>
                    <a:pt x="3788" y="0"/>
                  </a:moveTo>
                  <a:cubicBezTo>
                    <a:pt x="3499" y="0"/>
                    <a:pt x="2694" y="383"/>
                    <a:pt x="1805" y="952"/>
                  </a:cubicBezTo>
                  <a:cubicBezTo>
                    <a:pt x="764" y="1600"/>
                    <a:pt x="0" y="2270"/>
                    <a:pt x="94" y="2440"/>
                  </a:cubicBezTo>
                  <a:cubicBezTo>
                    <a:pt x="111" y="2465"/>
                    <a:pt x="146" y="2477"/>
                    <a:pt x="198" y="2477"/>
                  </a:cubicBezTo>
                  <a:cubicBezTo>
                    <a:pt x="488" y="2477"/>
                    <a:pt x="1292" y="2098"/>
                    <a:pt x="2180" y="1529"/>
                  </a:cubicBezTo>
                  <a:cubicBezTo>
                    <a:pt x="3221" y="859"/>
                    <a:pt x="4003" y="189"/>
                    <a:pt x="3891" y="37"/>
                  </a:cubicBezTo>
                  <a:cubicBezTo>
                    <a:pt x="3874" y="12"/>
                    <a:pt x="3839" y="0"/>
                    <a:pt x="3788" y="0"/>
                  </a:cubicBezTo>
                  <a:close/>
                </a:path>
              </a:pathLst>
            </a:custGeom>
            <a:solidFill>
              <a:srgbClr val="033E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6"/>
            <p:cNvSpPr/>
            <p:nvPr/>
          </p:nvSpPr>
          <p:spPr>
            <a:xfrm>
              <a:off x="-1245835" y="2808421"/>
              <a:ext cx="886014" cy="1001054"/>
            </a:xfrm>
            <a:custGeom>
              <a:avLst/>
              <a:gdLst/>
              <a:ahLst/>
              <a:cxnLst/>
              <a:rect l="l" t="t" r="r" b="b"/>
              <a:pathLst>
                <a:path w="6277" h="7092" extrusionOk="0">
                  <a:moveTo>
                    <a:pt x="1" y="2422"/>
                  </a:moveTo>
                  <a:lnTo>
                    <a:pt x="1" y="2422"/>
                  </a:lnTo>
                  <a:cubicBezTo>
                    <a:pt x="1" y="2423"/>
                    <a:pt x="2" y="2423"/>
                    <a:pt x="3" y="2424"/>
                  </a:cubicBezTo>
                  <a:lnTo>
                    <a:pt x="3" y="2424"/>
                  </a:lnTo>
                  <a:lnTo>
                    <a:pt x="1" y="2422"/>
                  </a:lnTo>
                  <a:close/>
                  <a:moveTo>
                    <a:pt x="3780" y="1"/>
                  </a:moveTo>
                  <a:cubicBezTo>
                    <a:pt x="3913" y="457"/>
                    <a:pt x="1110" y="2495"/>
                    <a:pt x="215" y="2495"/>
                  </a:cubicBezTo>
                  <a:cubicBezTo>
                    <a:pt x="122" y="2495"/>
                    <a:pt x="49" y="2473"/>
                    <a:pt x="3" y="2424"/>
                  </a:cubicBezTo>
                  <a:lnTo>
                    <a:pt x="3" y="2424"/>
                  </a:lnTo>
                  <a:lnTo>
                    <a:pt x="1171" y="3668"/>
                  </a:lnTo>
                  <a:lnTo>
                    <a:pt x="4338" y="7059"/>
                  </a:lnTo>
                  <a:cubicBezTo>
                    <a:pt x="4354" y="7081"/>
                    <a:pt x="4383" y="7092"/>
                    <a:pt x="4424" y="7092"/>
                  </a:cubicBezTo>
                  <a:cubicBezTo>
                    <a:pt x="4821" y="7092"/>
                    <a:pt x="6277" y="6120"/>
                    <a:pt x="6143" y="5902"/>
                  </a:cubicBezTo>
                  <a:lnTo>
                    <a:pt x="4767" y="2440"/>
                  </a:lnTo>
                  <a:lnTo>
                    <a:pt x="378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6"/>
            <p:cNvSpPr/>
            <p:nvPr/>
          </p:nvSpPr>
          <p:spPr>
            <a:xfrm>
              <a:off x="-1080548" y="3152687"/>
              <a:ext cx="720725" cy="656783"/>
            </a:xfrm>
            <a:custGeom>
              <a:avLst/>
              <a:gdLst/>
              <a:ahLst/>
              <a:cxnLst/>
              <a:rect l="l" t="t" r="r" b="b"/>
              <a:pathLst>
                <a:path w="5106" h="4653" extrusionOk="0">
                  <a:moveTo>
                    <a:pt x="3596" y="1"/>
                  </a:moveTo>
                  <a:cubicBezTo>
                    <a:pt x="3425" y="406"/>
                    <a:pt x="3087" y="756"/>
                    <a:pt x="2408" y="756"/>
                  </a:cubicBezTo>
                  <a:cubicBezTo>
                    <a:pt x="2272" y="756"/>
                    <a:pt x="2122" y="742"/>
                    <a:pt x="1957" y="711"/>
                  </a:cubicBezTo>
                  <a:cubicBezTo>
                    <a:pt x="1729" y="669"/>
                    <a:pt x="1524" y="650"/>
                    <a:pt x="1340" y="650"/>
                  </a:cubicBezTo>
                  <a:cubicBezTo>
                    <a:pt x="623" y="650"/>
                    <a:pt x="224" y="934"/>
                    <a:pt x="0" y="1229"/>
                  </a:cubicBezTo>
                  <a:lnTo>
                    <a:pt x="693" y="1975"/>
                  </a:lnTo>
                  <a:lnTo>
                    <a:pt x="3167" y="4620"/>
                  </a:lnTo>
                  <a:cubicBezTo>
                    <a:pt x="3183" y="4642"/>
                    <a:pt x="3212" y="4653"/>
                    <a:pt x="3253" y="4653"/>
                  </a:cubicBezTo>
                  <a:cubicBezTo>
                    <a:pt x="3650" y="4653"/>
                    <a:pt x="5106" y="3681"/>
                    <a:pt x="4972" y="3463"/>
                  </a:cubicBezTo>
                  <a:lnTo>
                    <a:pt x="4226" y="1582"/>
                  </a:lnTo>
                  <a:lnTo>
                    <a:pt x="3596" y="1"/>
                  </a:ln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6"/>
            <p:cNvSpPr/>
            <p:nvPr/>
          </p:nvSpPr>
          <p:spPr>
            <a:xfrm>
              <a:off x="-1479861" y="2978366"/>
              <a:ext cx="651560" cy="347941"/>
            </a:xfrm>
            <a:custGeom>
              <a:avLst/>
              <a:gdLst/>
              <a:ahLst/>
              <a:cxnLst/>
              <a:rect l="l" t="t" r="r" b="b"/>
              <a:pathLst>
                <a:path w="4616" h="2465" extrusionOk="0">
                  <a:moveTo>
                    <a:pt x="556" y="1"/>
                  </a:moveTo>
                  <a:cubicBezTo>
                    <a:pt x="155" y="1"/>
                    <a:pt x="0" y="314"/>
                    <a:pt x="354" y="436"/>
                  </a:cubicBezTo>
                  <a:cubicBezTo>
                    <a:pt x="783" y="566"/>
                    <a:pt x="1212" y="735"/>
                    <a:pt x="1788" y="1347"/>
                  </a:cubicBezTo>
                  <a:cubicBezTo>
                    <a:pt x="2365" y="1982"/>
                    <a:pt x="2829" y="2464"/>
                    <a:pt x="2829" y="2464"/>
                  </a:cubicBezTo>
                  <a:lnTo>
                    <a:pt x="4616" y="1924"/>
                  </a:lnTo>
                  <a:cubicBezTo>
                    <a:pt x="4616" y="1924"/>
                    <a:pt x="3499" y="1924"/>
                    <a:pt x="3075" y="1535"/>
                  </a:cubicBezTo>
                  <a:cubicBezTo>
                    <a:pt x="2423" y="941"/>
                    <a:pt x="2606" y="1236"/>
                    <a:pt x="1824" y="735"/>
                  </a:cubicBezTo>
                  <a:cubicBezTo>
                    <a:pt x="1511" y="530"/>
                    <a:pt x="1471" y="213"/>
                    <a:pt x="841" y="48"/>
                  </a:cubicBezTo>
                  <a:cubicBezTo>
                    <a:pt x="737" y="15"/>
                    <a:pt x="641" y="1"/>
                    <a:pt x="556" y="1"/>
                  </a:cubicBez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6"/>
            <p:cNvSpPr/>
            <p:nvPr/>
          </p:nvSpPr>
          <p:spPr>
            <a:xfrm>
              <a:off x="-1403358" y="2861494"/>
              <a:ext cx="78904" cy="70717"/>
            </a:xfrm>
            <a:custGeom>
              <a:avLst/>
              <a:gdLst/>
              <a:ahLst/>
              <a:cxnLst/>
              <a:rect l="l" t="t" r="r" b="b"/>
              <a:pathLst>
                <a:path w="559" h="501" extrusionOk="0">
                  <a:moveTo>
                    <a:pt x="323" y="0"/>
                  </a:moveTo>
                  <a:cubicBezTo>
                    <a:pt x="234" y="0"/>
                    <a:pt x="142" y="43"/>
                    <a:pt x="94" y="94"/>
                  </a:cubicBezTo>
                  <a:cubicBezTo>
                    <a:pt x="0" y="205"/>
                    <a:pt x="0" y="317"/>
                    <a:pt x="94" y="429"/>
                  </a:cubicBezTo>
                  <a:cubicBezTo>
                    <a:pt x="144" y="479"/>
                    <a:pt x="207" y="501"/>
                    <a:pt x="270" y="501"/>
                  </a:cubicBezTo>
                  <a:cubicBezTo>
                    <a:pt x="414" y="501"/>
                    <a:pt x="558" y="390"/>
                    <a:pt x="558" y="259"/>
                  </a:cubicBezTo>
                  <a:cubicBezTo>
                    <a:pt x="558" y="259"/>
                    <a:pt x="541" y="112"/>
                    <a:pt x="447" y="36"/>
                  </a:cubicBezTo>
                  <a:cubicBezTo>
                    <a:pt x="410" y="11"/>
                    <a:pt x="366" y="0"/>
                    <a:pt x="323" y="0"/>
                  </a:cubicBez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6"/>
            <p:cNvSpPr/>
            <p:nvPr/>
          </p:nvSpPr>
          <p:spPr>
            <a:xfrm>
              <a:off x="-1227485" y="2986130"/>
              <a:ext cx="349494" cy="262120"/>
            </a:xfrm>
            <a:custGeom>
              <a:avLst/>
              <a:gdLst/>
              <a:ahLst/>
              <a:cxnLst/>
              <a:rect l="l" t="t" r="r" b="b"/>
              <a:pathLst>
                <a:path w="2476" h="1857" extrusionOk="0">
                  <a:moveTo>
                    <a:pt x="620" y="1"/>
                  </a:moveTo>
                  <a:cubicBezTo>
                    <a:pt x="572" y="1"/>
                    <a:pt x="521" y="15"/>
                    <a:pt x="465" y="46"/>
                  </a:cubicBezTo>
                  <a:cubicBezTo>
                    <a:pt x="0" y="305"/>
                    <a:pt x="912" y="587"/>
                    <a:pt x="952" y="792"/>
                  </a:cubicBezTo>
                  <a:cubicBezTo>
                    <a:pt x="970" y="904"/>
                    <a:pt x="835" y="932"/>
                    <a:pt x="695" y="932"/>
                  </a:cubicBezTo>
                  <a:cubicBezTo>
                    <a:pt x="555" y="932"/>
                    <a:pt x="411" y="904"/>
                    <a:pt x="411" y="904"/>
                  </a:cubicBezTo>
                  <a:lnTo>
                    <a:pt x="411" y="904"/>
                  </a:lnTo>
                  <a:cubicBezTo>
                    <a:pt x="956" y="1731"/>
                    <a:pt x="1743" y="1857"/>
                    <a:pt x="2170" y="1857"/>
                  </a:cubicBezTo>
                  <a:cubicBezTo>
                    <a:pt x="2357" y="1857"/>
                    <a:pt x="2475" y="1833"/>
                    <a:pt x="2475" y="1833"/>
                  </a:cubicBezTo>
                  <a:cubicBezTo>
                    <a:pt x="2475" y="1833"/>
                    <a:pt x="1935" y="1703"/>
                    <a:pt x="1488" y="1199"/>
                  </a:cubicBezTo>
                  <a:cubicBezTo>
                    <a:pt x="1115" y="759"/>
                    <a:pt x="966" y="1"/>
                    <a:pt x="620" y="1"/>
                  </a:cubicBez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6"/>
            <p:cNvSpPr/>
            <p:nvPr/>
          </p:nvSpPr>
          <p:spPr>
            <a:xfrm>
              <a:off x="-878140" y="3130668"/>
              <a:ext cx="305313" cy="137906"/>
            </a:xfrm>
            <a:custGeom>
              <a:avLst/>
              <a:gdLst/>
              <a:ahLst/>
              <a:cxnLst/>
              <a:rect l="l" t="t" r="r" b="b"/>
              <a:pathLst>
                <a:path w="2163" h="977" extrusionOk="0">
                  <a:moveTo>
                    <a:pt x="1963" y="0"/>
                  </a:moveTo>
                  <a:cubicBezTo>
                    <a:pt x="1901" y="0"/>
                    <a:pt x="1821" y="17"/>
                    <a:pt x="1715" y="63"/>
                  </a:cubicBezTo>
                  <a:cubicBezTo>
                    <a:pt x="1315" y="238"/>
                    <a:pt x="817" y="818"/>
                    <a:pt x="146" y="818"/>
                  </a:cubicBezTo>
                  <a:cubicBezTo>
                    <a:pt x="98" y="818"/>
                    <a:pt x="50" y="815"/>
                    <a:pt x="0" y="809"/>
                  </a:cubicBezTo>
                  <a:lnTo>
                    <a:pt x="0" y="809"/>
                  </a:lnTo>
                  <a:cubicBezTo>
                    <a:pt x="0" y="809"/>
                    <a:pt x="391" y="977"/>
                    <a:pt x="878" y="977"/>
                  </a:cubicBezTo>
                  <a:cubicBezTo>
                    <a:pt x="1079" y="977"/>
                    <a:pt x="1297" y="948"/>
                    <a:pt x="1510" y="867"/>
                  </a:cubicBezTo>
                  <a:cubicBezTo>
                    <a:pt x="2068" y="621"/>
                    <a:pt x="2162" y="157"/>
                    <a:pt x="2162" y="157"/>
                  </a:cubicBezTo>
                  <a:cubicBezTo>
                    <a:pt x="2162" y="157"/>
                    <a:pt x="2149" y="0"/>
                    <a:pt x="1963"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6"/>
            <p:cNvSpPr/>
            <p:nvPr/>
          </p:nvSpPr>
          <p:spPr>
            <a:xfrm>
              <a:off x="-982873" y="3375987"/>
              <a:ext cx="623047" cy="433479"/>
            </a:xfrm>
            <a:custGeom>
              <a:avLst/>
              <a:gdLst/>
              <a:ahLst/>
              <a:cxnLst/>
              <a:rect l="l" t="t" r="r" b="b"/>
              <a:pathLst>
                <a:path w="4414" h="3071" extrusionOk="0">
                  <a:moveTo>
                    <a:pt x="3534" y="0"/>
                  </a:moveTo>
                  <a:cubicBezTo>
                    <a:pt x="3348" y="236"/>
                    <a:pt x="3001" y="306"/>
                    <a:pt x="2567" y="306"/>
                  </a:cubicBezTo>
                  <a:cubicBezTo>
                    <a:pt x="2179" y="306"/>
                    <a:pt x="1721" y="250"/>
                    <a:pt x="1247" y="206"/>
                  </a:cubicBezTo>
                  <a:cubicBezTo>
                    <a:pt x="1159" y="198"/>
                    <a:pt x="1077" y="195"/>
                    <a:pt x="1001" y="195"/>
                  </a:cubicBezTo>
                  <a:cubicBezTo>
                    <a:pt x="518" y="195"/>
                    <a:pt x="271" y="327"/>
                    <a:pt x="1" y="393"/>
                  </a:cubicBezTo>
                  <a:lnTo>
                    <a:pt x="2475" y="3038"/>
                  </a:lnTo>
                  <a:cubicBezTo>
                    <a:pt x="2491" y="3060"/>
                    <a:pt x="2520" y="3071"/>
                    <a:pt x="2561" y="3071"/>
                  </a:cubicBezTo>
                  <a:cubicBezTo>
                    <a:pt x="2958" y="3071"/>
                    <a:pt x="4414" y="2099"/>
                    <a:pt x="4280" y="1881"/>
                  </a:cubicBezTo>
                  <a:lnTo>
                    <a:pt x="3534" y="0"/>
                  </a:lnTo>
                  <a:close/>
                </a:path>
              </a:pathLst>
            </a:custGeom>
            <a:solidFill>
              <a:srgbClr val="DADADA">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 name="Google Shape;990;p46"/>
          <p:cNvGrpSpPr/>
          <p:nvPr/>
        </p:nvGrpSpPr>
        <p:grpSpPr>
          <a:xfrm>
            <a:off x="616345" y="1057182"/>
            <a:ext cx="1198656" cy="1242283"/>
            <a:chOff x="-2371255" y="1410595"/>
            <a:chExt cx="1198656" cy="1242283"/>
          </a:xfrm>
        </p:grpSpPr>
        <p:sp>
          <p:nvSpPr>
            <p:cNvPr id="991" name="Google Shape;991;p46"/>
            <p:cNvSpPr/>
            <p:nvPr/>
          </p:nvSpPr>
          <p:spPr>
            <a:xfrm>
              <a:off x="-2371255" y="1410595"/>
              <a:ext cx="1138818" cy="1242283"/>
            </a:xfrm>
            <a:custGeom>
              <a:avLst/>
              <a:gdLst/>
              <a:ahLst/>
              <a:cxnLst/>
              <a:rect l="l" t="t" r="r" b="b"/>
              <a:pathLst>
                <a:path w="8068" h="8801" extrusionOk="0">
                  <a:moveTo>
                    <a:pt x="3246" y="0"/>
                  </a:moveTo>
                  <a:cubicBezTo>
                    <a:pt x="3168" y="0"/>
                    <a:pt x="3113" y="20"/>
                    <a:pt x="3086" y="62"/>
                  </a:cubicBezTo>
                  <a:lnTo>
                    <a:pt x="165" y="7338"/>
                  </a:lnTo>
                  <a:cubicBezTo>
                    <a:pt x="0" y="7624"/>
                    <a:pt x="1776" y="8800"/>
                    <a:pt x="2282" y="8800"/>
                  </a:cubicBezTo>
                  <a:cubicBezTo>
                    <a:pt x="2338" y="8800"/>
                    <a:pt x="2378" y="8786"/>
                    <a:pt x="2399" y="8754"/>
                  </a:cubicBezTo>
                  <a:lnTo>
                    <a:pt x="7759" y="3041"/>
                  </a:lnTo>
                  <a:cubicBezTo>
                    <a:pt x="8067" y="2560"/>
                    <a:pt x="4138" y="0"/>
                    <a:pt x="32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6"/>
            <p:cNvSpPr/>
            <p:nvPr/>
          </p:nvSpPr>
          <p:spPr>
            <a:xfrm>
              <a:off x="-1893463" y="1463808"/>
              <a:ext cx="565175" cy="351329"/>
            </a:xfrm>
            <a:custGeom>
              <a:avLst/>
              <a:gdLst/>
              <a:ahLst/>
              <a:cxnLst/>
              <a:rect l="l" t="t" r="r" b="b"/>
              <a:pathLst>
                <a:path w="4004" h="2489" extrusionOk="0">
                  <a:moveTo>
                    <a:pt x="198" y="1"/>
                  </a:moveTo>
                  <a:cubicBezTo>
                    <a:pt x="147" y="1"/>
                    <a:pt x="111" y="13"/>
                    <a:pt x="95" y="37"/>
                  </a:cubicBezTo>
                  <a:cubicBezTo>
                    <a:pt x="1" y="207"/>
                    <a:pt x="765" y="877"/>
                    <a:pt x="1805" y="1547"/>
                  </a:cubicBezTo>
                  <a:cubicBezTo>
                    <a:pt x="2707" y="2106"/>
                    <a:pt x="3522" y="2489"/>
                    <a:pt x="3801" y="2489"/>
                  </a:cubicBezTo>
                  <a:cubicBezTo>
                    <a:pt x="3845" y="2489"/>
                    <a:pt x="3876" y="2479"/>
                    <a:pt x="3892" y="2459"/>
                  </a:cubicBezTo>
                  <a:cubicBezTo>
                    <a:pt x="4003" y="2289"/>
                    <a:pt x="3239" y="1619"/>
                    <a:pt x="2181" y="949"/>
                  </a:cubicBezTo>
                  <a:cubicBezTo>
                    <a:pt x="1293" y="380"/>
                    <a:pt x="489" y="1"/>
                    <a:pt x="198" y="1"/>
                  </a:cubicBezTo>
                  <a:close/>
                </a:path>
              </a:pathLst>
            </a:custGeom>
            <a:solidFill>
              <a:srgbClr val="033E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6"/>
            <p:cNvSpPr/>
            <p:nvPr/>
          </p:nvSpPr>
          <p:spPr>
            <a:xfrm>
              <a:off x="-2293058" y="1566142"/>
              <a:ext cx="888414" cy="997948"/>
            </a:xfrm>
            <a:custGeom>
              <a:avLst/>
              <a:gdLst/>
              <a:ahLst/>
              <a:cxnLst/>
              <a:rect l="l" t="t" r="r" b="b"/>
              <a:pathLst>
                <a:path w="6294" h="7070" extrusionOk="0">
                  <a:moveTo>
                    <a:pt x="6294" y="2404"/>
                  </a:moveTo>
                  <a:lnTo>
                    <a:pt x="6292" y="2406"/>
                  </a:lnTo>
                  <a:lnTo>
                    <a:pt x="6292" y="2406"/>
                  </a:lnTo>
                  <a:cubicBezTo>
                    <a:pt x="6292" y="2405"/>
                    <a:pt x="6293" y="2404"/>
                    <a:pt x="6294" y="2404"/>
                  </a:cubicBezTo>
                  <a:close/>
                  <a:moveTo>
                    <a:pt x="2497" y="0"/>
                  </a:moveTo>
                  <a:lnTo>
                    <a:pt x="1527" y="2439"/>
                  </a:lnTo>
                  <a:lnTo>
                    <a:pt x="134" y="5883"/>
                  </a:lnTo>
                  <a:cubicBezTo>
                    <a:pt x="0" y="6118"/>
                    <a:pt x="1466" y="7069"/>
                    <a:pt x="1855" y="7069"/>
                  </a:cubicBezTo>
                  <a:cubicBezTo>
                    <a:pt x="1895" y="7069"/>
                    <a:pt x="1924" y="7059"/>
                    <a:pt x="1938" y="7036"/>
                  </a:cubicBezTo>
                  <a:lnTo>
                    <a:pt x="5123" y="3650"/>
                  </a:lnTo>
                  <a:lnTo>
                    <a:pt x="6292" y="2406"/>
                  </a:lnTo>
                  <a:lnTo>
                    <a:pt x="6292" y="2406"/>
                  </a:lnTo>
                  <a:cubicBezTo>
                    <a:pt x="6242" y="2458"/>
                    <a:pt x="6165" y="2481"/>
                    <a:pt x="6066" y="2481"/>
                  </a:cubicBezTo>
                  <a:cubicBezTo>
                    <a:pt x="5151" y="2481"/>
                    <a:pt x="2380" y="455"/>
                    <a:pt x="24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6"/>
            <p:cNvSpPr/>
            <p:nvPr/>
          </p:nvSpPr>
          <p:spPr>
            <a:xfrm>
              <a:off x="-2293058" y="1910408"/>
              <a:ext cx="723265" cy="653677"/>
            </a:xfrm>
            <a:custGeom>
              <a:avLst/>
              <a:gdLst/>
              <a:ahLst/>
              <a:cxnLst/>
              <a:rect l="l" t="t" r="r" b="b"/>
              <a:pathLst>
                <a:path w="5124" h="4631" extrusionOk="0">
                  <a:moveTo>
                    <a:pt x="1527" y="0"/>
                  </a:moveTo>
                  <a:lnTo>
                    <a:pt x="898" y="1582"/>
                  </a:lnTo>
                  <a:lnTo>
                    <a:pt x="134" y="3444"/>
                  </a:lnTo>
                  <a:cubicBezTo>
                    <a:pt x="0" y="3679"/>
                    <a:pt x="1466" y="4630"/>
                    <a:pt x="1855" y="4630"/>
                  </a:cubicBezTo>
                  <a:cubicBezTo>
                    <a:pt x="1895" y="4630"/>
                    <a:pt x="1924" y="4620"/>
                    <a:pt x="1938" y="4597"/>
                  </a:cubicBezTo>
                  <a:lnTo>
                    <a:pt x="4413" y="1957"/>
                  </a:lnTo>
                  <a:lnTo>
                    <a:pt x="5123" y="1211"/>
                  </a:lnTo>
                  <a:cubicBezTo>
                    <a:pt x="4899" y="929"/>
                    <a:pt x="4486" y="648"/>
                    <a:pt x="3770" y="648"/>
                  </a:cubicBezTo>
                  <a:cubicBezTo>
                    <a:pt x="3589" y="648"/>
                    <a:pt x="3389" y="666"/>
                    <a:pt x="3167" y="706"/>
                  </a:cubicBezTo>
                  <a:cubicBezTo>
                    <a:pt x="3009" y="733"/>
                    <a:pt x="2864" y="745"/>
                    <a:pt x="2733" y="745"/>
                  </a:cubicBezTo>
                  <a:cubicBezTo>
                    <a:pt x="2028" y="745"/>
                    <a:pt x="1685" y="392"/>
                    <a:pt x="1527" y="0"/>
                  </a:cubicBez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6"/>
            <p:cNvSpPr/>
            <p:nvPr/>
          </p:nvSpPr>
          <p:spPr>
            <a:xfrm>
              <a:off x="-1825288" y="1734252"/>
              <a:ext cx="652689" cy="347094"/>
            </a:xfrm>
            <a:custGeom>
              <a:avLst/>
              <a:gdLst/>
              <a:ahLst/>
              <a:cxnLst/>
              <a:rect l="l" t="t" r="r" b="b"/>
              <a:pathLst>
                <a:path w="4624" h="2459" extrusionOk="0">
                  <a:moveTo>
                    <a:pt x="4046" y="0"/>
                  </a:moveTo>
                  <a:cubicBezTo>
                    <a:pt x="3966" y="0"/>
                    <a:pt x="3877" y="12"/>
                    <a:pt x="3779" y="38"/>
                  </a:cubicBezTo>
                  <a:cubicBezTo>
                    <a:pt x="3167" y="208"/>
                    <a:pt x="3109" y="525"/>
                    <a:pt x="2792" y="726"/>
                  </a:cubicBezTo>
                  <a:cubicBezTo>
                    <a:pt x="2033" y="1231"/>
                    <a:pt x="2198" y="949"/>
                    <a:pt x="1564" y="1530"/>
                  </a:cubicBezTo>
                  <a:cubicBezTo>
                    <a:pt x="1139" y="1918"/>
                    <a:pt x="0" y="1918"/>
                    <a:pt x="0" y="1918"/>
                  </a:cubicBezTo>
                  <a:lnTo>
                    <a:pt x="1809" y="2459"/>
                  </a:lnTo>
                  <a:cubicBezTo>
                    <a:pt x="1809" y="2459"/>
                    <a:pt x="2256" y="1977"/>
                    <a:pt x="2850" y="1360"/>
                  </a:cubicBezTo>
                  <a:cubicBezTo>
                    <a:pt x="3426" y="748"/>
                    <a:pt x="3855" y="560"/>
                    <a:pt x="4266" y="431"/>
                  </a:cubicBezTo>
                  <a:cubicBezTo>
                    <a:pt x="4624" y="322"/>
                    <a:pt x="4471" y="0"/>
                    <a:pt x="4046" y="0"/>
                  </a:cubicBez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6"/>
            <p:cNvSpPr/>
            <p:nvPr/>
          </p:nvSpPr>
          <p:spPr>
            <a:xfrm>
              <a:off x="-1325900" y="1617239"/>
              <a:ext cx="78904" cy="71564"/>
            </a:xfrm>
            <a:custGeom>
              <a:avLst/>
              <a:gdLst/>
              <a:ahLst/>
              <a:cxnLst/>
              <a:rect l="l" t="t" r="r" b="b"/>
              <a:pathLst>
                <a:path w="559" h="507" extrusionOk="0">
                  <a:moveTo>
                    <a:pt x="251" y="1"/>
                  </a:moveTo>
                  <a:cubicBezTo>
                    <a:pt x="203" y="1"/>
                    <a:pt x="153" y="14"/>
                    <a:pt x="112" y="49"/>
                  </a:cubicBezTo>
                  <a:cubicBezTo>
                    <a:pt x="0" y="125"/>
                    <a:pt x="0" y="255"/>
                    <a:pt x="0" y="255"/>
                  </a:cubicBezTo>
                  <a:cubicBezTo>
                    <a:pt x="0" y="394"/>
                    <a:pt x="137" y="506"/>
                    <a:pt x="272" y="506"/>
                  </a:cubicBezTo>
                  <a:cubicBezTo>
                    <a:pt x="336" y="506"/>
                    <a:pt x="399" y="481"/>
                    <a:pt x="447" y="420"/>
                  </a:cubicBezTo>
                  <a:cubicBezTo>
                    <a:pt x="558" y="308"/>
                    <a:pt x="558" y="197"/>
                    <a:pt x="447" y="85"/>
                  </a:cubicBezTo>
                  <a:cubicBezTo>
                    <a:pt x="413" y="40"/>
                    <a:pt x="334" y="1"/>
                    <a:pt x="251" y="1"/>
                  </a:cubicBez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6"/>
            <p:cNvSpPr/>
            <p:nvPr/>
          </p:nvSpPr>
          <p:spPr>
            <a:xfrm>
              <a:off x="-1774897" y="1741169"/>
              <a:ext cx="352034" cy="264661"/>
            </a:xfrm>
            <a:custGeom>
              <a:avLst/>
              <a:gdLst/>
              <a:ahLst/>
              <a:cxnLst/>
              <a:rect l="l" t="t" r="r" b="b"/>
              <a:pathLst>
                <a:path w="2494" h="1875" extrusionOk="0">
                  <a:moveTo>
                    <a:pt x="1872" y="0"/>
                  </a:moveTo>
                  <a:cubicBezTo>
                    <a:pt x="1527" y="0"/>
                    <a:pt x="1376" y="760"/>
                    <a:pt x="983" y="1199"/>
                  </a:cubicBezTo>
                  <a:cubicBezTo>
                    <a:pt x="559" y="1704"/>
                    <a:pt x="1" y="1852"/>
                    <a:pt x="1" y="1852"/>
                  </a:cubicBezTo>
                  <a:cubicBezTo>
                    <a:pt x="1" y="1852"/>
                    <a:pt x="116" y="1875"/>
                    <a:pt x="299" y="1875"/>
                  </a:cubicBezTo>
                  <a:cubicBezTo>
                    <a:pt x="726" y="1875"/>
                    <a:pt x="1522" y="1748"/>
                    <a:pt x="2082" y="900"/>
                  </a:cubicBezTo>
                  <a:lnTo>
                    <a:pt x="2082" y="900"/>
                  </a:lnTo>
                  <a:cubicBezTo>
                    <a:pt x="2082" y="900"/>
                    <a:pt x="1911" y="940"/>
                    <a:pt x="1761" y="940"/>
                  </a:cubicBezTo>
                  <a:cubicBezTo>
                    <a:pt x="1636" y="940"/>
                    <a:pt x="1525" y="912"/>
                    <a:pt x="1542" y="811"/>
                  </a:cubicBezTo>
                  <a:cubicBezTo>
                    <a:pt x="1582" y="587"/>
                    <a:pt x="2493" y="306"/>
                    <a:pt x="2029" y="47"/>
                  </a:cubicBezTo>
                  <a:cubicBezTo>
                    <a:pt x="1972" y="15"/>
                    <a:pt x="1920" y="0"/>
                    <a:pt x="1872" y="0"/>
                  </a:cubicBez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6"/>
            <p:cNvSpPr/>
            <p:nvPr/>
          </p:nvSpPr>
          <p:spPr>
            <a:xfrm>
              <a:off x="-2077522" y="1885848"/>
              <a:ext cx="302772" cy="138188"/>
            </a:xfrm>
            <a:custGeom>
              <a:avLst/>
              <a:gdLst/>
              <a:ahLst/>
              <a:cxnLst/>
              <a:rect l="l" t="t" r="r" b="b"/>
              <a:pathLst>
                <a:path w="2145" h="979" extrusionOk="0">
                  <a:moveTo>
                    <a:pt x="190" y="1"/>
                  </a:moveTo>
                  <a:cubicBezTo>
                    <a:pt x="0" y="1"/>
                    <a:pt x="0" y="174"/>
                    <a:pt x="0" y="174"/>
                  </a:cubicBezTo>
                  <a:cubicBezTo>
                    <a:pt x="0" y="174"/>
                    <a:pt x="94" y="639"/>
                    <a:pt x="653" y="862"/>
                  </a:cubicBezTo>
                  <a:cubicBezTo>
                    <a:pt x="871" y="949"/>
                    <a:pt x="1096" y="979"/>
                    <a:pt x="1303" y="979"/>
                  </a:cubicBezTo>
                  <a:cubicBezTo>
                    <a:pt x="1769" y="979"/>
                    <a:pt x="2145" y="827"/>
                    <a:pt x="2145" y="827"/>
                  </a:cubicBezTo>
                  <a:lnTo>
                    <a:pt x="2145" y="827"/>
                  </a:lnTo>
                  <a:cubicBezTo>
                    <a:pt x="2104" y="831"/>
                    <a:pt x="2064" y="833"/>
                    <a:pt x="2024" y="833"/>
                  </a:cubicBezTo>
                  <a:cubicBezTo>
                    <a:pt x="1342" y="833"/>
                    <a:pt x="852" y="240"/>
                    <a:pt x="429" y="63"/>
                  </a:cubicBezTo>
                  <a:cubicBezTo>
                    <a:pt x="327" y="18"/>
                    <a:pt x="249" y="1"/>
                    <a:pt x="190"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6"/>
            <p:cNvSpPr/>
            <p:nvPr/>
          </p:nvSpPr>
          <p:spPr>
            <a:xfrm>
              <a:off x="-2293058" y="2133566"/>
              <a:ext cx="623047" cy="430515"/>
            </a:xfrm>
            <a:custGeom>
              <a:avLst/>
              <a:gdLst/>
              <a:ahLst/>
              <a:cxnLst/>
              <a:rect l="l" t="t" r="r" b="b"/>
              <a:pathLst>
                <a:path w="4414" h="3050" extrusionOk="0">
                  <a:moveTo>
                    <a:pt x="898" y="1"/>
                  </a:moveTo>
                  <a:lnTo>
                    <a:pt x="134" y="1863"/>
                  </a:lnTo>
                  <a:cubicBezTo>
                    <a:pt x="0" y="2098"/>
                    <a:pt x="1466" y="3049"/>
                    <a:pt x="1855" y="3049"/>
                  </a:cubicBezTo>
                  <a:cubicBezTo>
                    <a:pt x="1895" y="3049"/>
                    <a:pt x="1924" y="3039"/>
                    <a:pt x="1938" y="3016"/>
                  </a:cubicBezTo>
                  <a:lnTo>
                    <a:pt x="4413" y="376"/>
                  </a:lnTo>
                  <a:cubicBezTo>
                    <a:pt x="4160" y="311"/>
                    <a:pt x="3917" y="176"/>
                    <a:pt x="3429" y="176"/>
                  </a:cubicBezTo>
                  <a:cubicBezTo>
                    <a:pt x="3349" y="176"/>
                    <a:pt x="3262" y="180"/>
                    <a:pt x="3167" y="188"/>
                  </a:cubicBezTo>
                  <a:cubicBezTo>
                    <a:pt x="2693" y="233"/>
                    <a:pt x="2232" y="291"/>
                    <a:pt x="1842" y="291"/>
                  </a:cubicBezTo>
                  <a:cubicBezTo>
                    <a:pt x="1420" y="291"/>
                    <a:pt x="1081" y="224"/>
                    <a:pt x="898" y="1"/>
                  </a:cubicBezTo>
                  <a:close/>
                </a:path>
              </a:pathLst>
            </a:custGeom>
            <a:solidFill>
              <a:srgbClr val="DADADA">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47"/>
          <p:cNvSpPr txBox="1">
            <a:spLocks noGrp="1"/>
          </p:cNvSpPr>
          <p:nvPr>
            <p:ph type="title"/>
          </p:nvPr>
        </p:nvSpPr>
        <p:spPr>
          <a:xfrm>
            <a:off x="720000" y="3338149"/>
            <a:ext cx="3848700" cy="3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—Someone Famous</a:t>
            </a:r>
            <a:endParaRPr/>
          </a:p>
        </p:txBody>
      </p:sp>
      <p:sp>
        <p:nvSpPr>
          <p:cNvPr id="1005" name="Google Shape;1005;p47"/>
          <p:cNvSpPr txBox="1">
            <a:spLocks noGrp="1"/>
          </p:cNvSpPr>
          <p:nvPr>
            <p:ph type="subTitle" idx="1"/>
          </p:nvPr>
        </p:nvSpPr>
        <p:spPr>
          <a:xfrm>
            <a:off x="720000" y="1418350"/>
            <a:ext cx="5165100" cy="193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quote, words full of wisdom that someone important said and can make the reader get inspired.”</a:t>
            </a:r>
            <a:endParaRPr/>
          </a:p>
        </p:txBody>
      </p:sp>
      <p:grpSp>
        <p:nvGrpSpPr>
          <p:cNvPr id="1006" name="Google Shape;1006;p47"/>
          <p:cNvGrpSpPr/>
          <p:nvPr/>
        </p:nvGrpSpPr>
        <p:grpSpPr>
          <a:xfrm>
            <a:off x="6565133" y="1267963"/>
            <a:ext cx="1383924" cy="2905499"/>
            <a:chOff x="-1495212" y="1771546"/>
            <a:chExt cx="1201218" cy="2521915"/>
          </a:xfrm>
        </p:grpSpPr>
        <p:sp>
          <p:nvSpPr>
            <p:cNvPr id="1007" name="Google Shape;1007;p47"/>
            <p:cNvSpPr/>
            <p:nvPr/>
          </p:nvSpPr>
          <p:spPr>
            <a:xfrm>
              <a:off x="-1495212" y="1941439"/>
              <a:ext cx="1177507" cy="2352022"/>
            </a:xfrm>
            <a:custGeom>
              <a:avLst/>
              <a:gdLst/>
              <a:ahLst/>
              <a:cxnLst/>
              <a:rect l="l" t="t" r="r" b="b"/>
              <a:pathLst>
                <a:path w="4616" h="9220" extrusionOk="0">
                  <a:moveTo>
                    <a:pt x="2882" y="0"/>
                  </a:moveTo>
                  <a:cubicBezTo>
                    <a:pt x="2882" y="0"/>
                    <a:pt x="2659" y="1005"/>
                    <a:pt x="1988" y="1787"/>
                  </a:cubicBezTo>
                  <a:cubicBezTo>
                    <a:pt x="1318" y="2551"/>
                    <a:pt x="1171" y="3516"/>
                    <a:pt x="1171" y="3516"/>
                  </a:cubicBezTo>
                  <a:lnTo>
                    <a:pt x="112" y="7853"/>
                  </a:lnTo>
                  <a:cubicBezTo>
                    <a:pt x="1" y="8264"/>
                    <a:pt x="260" y="8693"/>
                    <a:pt x="689" y="8805"/>
                  </a:cubicBezTo>
                  <a:lnTo>
                    <a:pt x="1452" y="8988"/>
                  </a:lnTo>
                  <a:lnTo>
                    <a:pt x="1524" y="9006"/>
                  </a:lnTo>
                  <a:lnTo>
                    <a:pt x="2288" y="9193"/>
                  </a:lnTo>
                  <a:cubicBezTo>
                    <a:pt x="2355" y="9211"/>
                    <a:pt x="2423" y="9219"/>
                    <a:pt x="2489" y="9219"/>
                  </a:cubicBezTo>
                  <a:cubicBezTo>
                    <a:pt x="2843" y="9219"/>
                    <a:pt x="3160" y="8978"/>
                    <a:pt x="3239" y="8617"/>
                  </a:cubicBezTo>
                  <a:lnTo>
                    <a:pt x="4316" y="4297"/>
                  </a:lnTo>
                  <a:cubicBezTo>
                    <a:pt x="4316" y="4297"/>
                    <a:pt x="4615" y="3368"/>
                    <a:pt x="4392" y="2381"/>
                  </a:cubicBezTo>
                  <a:cubicBezTo>
                    <a:pt x="4151" y="1376"/>
                    <a:pt x="4427" y="371"/>
                    <a:pt x="4427" y="371"/>
                  </a:cubicBezTo>
                  <a:lnTo>
                    <a:pt x="3704" y="206"/>
                  </a:lnTo>
                  <a:lnTo>
                    <a:pt x="3628" y="183"/>
                  </a:lnTo>
                  <a:lnTo>
                    <a:pt x="28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7"/>
            <p:cNvSpPr/>
            <p:nvPr/>
          </p:nvSpPr>
          <p:spPr>
            <a:xfrm>
              <a:off x="-1495212" y="2681981"/>
              <a:ext cx="1144345" cy="1611467"/>
            </a:xfrm>
            <a:custGeom>
              <a:avLst/>
              <a:gdLst/>
              <a:ahLst/>
              <a:cxnLst/>
              <a:rect l="l" t="t" r="r" b="b"/>
              <a:pathLst>
                <a:path w="4486" h="6317" extrusionOk="0">
                  <a:moveTo>
                    <a:pt x="1359" y="1"/>
                  </a:moveTo>
                  <a:cubicBezTo>
                    <a:pt x="1207" y="354"/>
                    <a:pt x="1171" y="613"/>
                    <a:pt x="1171" y="613"/>
                  </a:cubicBezTo>
                  <a:lnTo>
                    <a:pt x="112" y="4950"/>
                  </a:lnTo>
                  <a:cubicBezTo>
                    <a:pt x="1" y="5361"/>
                    <a:pt x="260" y="5790"/>
                    <a:pt x="689" y="5902"/>
                  </a:cubicBezTo>
                  <a:lnTo>
                    <a:pt x="1452" y="6085"/>
                  </a:lnTo>
                  <a:lnTo>
                    <a:pt x="1524" y="6103"/>
                  </a:lnTo>
                  <a:lnTo>
                    <a:pt x="2288" y="6290"/>
                  </a:lnTo>
                  <a:cubicBezTo>
                    <a:pt x="2355" y="6308"/>
                    <a:pt x="2423" y="6316"/>
                    <a:pt x="2489" y="6316"/>
                  </a:cubicBezTo>
                  <a:cubicBezTo>
                    <a:pt x="2843" y="6316"/>
                    <a:pt x="3160" y="6075"/>
                    <a:pt x="3239" y="5714"/>
                  </a:cubicBezTo>
                  <a:lnTo>
                    <a:pt x="4316" y="1394"/>
                  </a:lnTo>
                  <a:cubicBezTo>
                    <a:pt x="4316" y="1394"/>
                    <a:pt x="4486" y="854"/>
                    <a:pt x="4468" y="166"/>
                  </a:cubicBezTo>
                  <a:cubicBezTo>
                    <a:pt x="4415" y="153"/>
                    <a:pt x="4358" y="148"/>
                    <a:pt x="4300" y="148"/>
                  </a:cubicBezTo>
                  <a:cubicBezTo>
                    <a:pt x="4192" y="148"/>
                    <a:pt x="4080" y="168"/>
                    <a:pt x="3981" y="206"/>
                  </a:cubicBezTo>
                  <a:cubicBezTo>
                    <a:pt x="3757" y="295"/>
                    <a:pt x="3592" y="465"/>
                    <a:pt x="3405" y="595"/>
                  </a:cubicBezTo>
                  <a:cubicBezTo>
                    <a:pt x="3241" y="708"/>
                    <a:pt x="3050" y="807"/>
                    <a:pt x="2856" y="807"/>
                  </a:cubicBezTo>
                  <a:cubicBezTo>
                    <a:pt x="2828" y="807"/>
                    <a:pt x="2799" y="805"/>
                    <a:pt x="2770" y="800"/>
                  </a:cubicBezTo>
                  <a:cubicBezTo>
                    <a:pt x="2435" y="742"/>
                    <a:pt x="2234" y="407"/>
                    <a:pt x="1971" y="224"/>
                  </a:cubicBezTo>
                  <a:cubicBezTo>
                    <a:pt x="1805" y="72"/>
                    <a:pt x="1582" y="1"/>
                    <a:pt x="1359"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7"/>
            <p:cNvSpPr/>
            <p:nvPr/>
          </p:nvSpPr>
          <p:spPr>
            <a:xfrm>
              <a:off x="-1443939" y="1941439"/>
              <a:ext cx="1126233" cy="2352022"/>
            </a:xfrm>
            <a:custGeom>
              <a:avLst/>
              <a:gdLst/>
              <a:ahLst/>
              <a:cxnLst/>
              <a:rect l="l" t="t" r="r" b="b"/>
              <a:pathLst>
                <a:path w="4415" h="9220" extrusionOk="0">
                  <a:moveTo>
                    <a:pt x="2681" y="0"/>
                  </a:moveTo>
                  <a:cubicBezTo>
                    <a:pt x="2681" y="0"/>
                    <a:pt x="2681" y="54"/>
                    <a:pt x="2663" y="130"/>
                  </a:cubicBezTo>
                  <a:cubicBezTo>
                    <a:pt x="2703" y="148"/>
                    <a:pt x="2739" y="165"/>
                    <a:pt x="2775" y="183"/>
                  </a:cubicBezTo>
                  <a:cubicBezTo>
                    <a:pt x="3110" y="353"/>
                    <a:pt x="3445" y="465"/>
                    <a:pt x="3650" y="818"/>
                  </a:cubicBezTo>
                  <a:cubicBezTo>
                    <a:pt x="3780" y="1041"/>
                    <a:pt x="3820" y="1322"/>
                    <a:pt x="3838" y="1581"/>
                  </a:cubicBezTo>
                  <a:cubicBezTo>
                    <a:pt x="4043" y="3480"/>
                    <a:pt x="3780" y="5414"/>
                    <a:pt x="3110" y="7201"/>
                  </a:cubicBezTo>
                  <a:cubicBezTo>
                    <a:pt x="2962" y="7576"/>
                    <a:pt x="2793" y="7947"/>
                    <a:pt x="2516" y="8224"/>
                  </a:cubicBezTo>
                  <a:cubicBezTo>
                    <a:pt x="2164" y="8546"/>
                    <a:pt x="1674" y="8691"/>
                    <a:pt x="1192" y="8691"/>
                  </a:cubicBezTo>
                  <a:cubicBezTo>
                    <a:pt x="1086" y="8691"/>
                    <a:pt x="980" y="8684"/>
                    <a:pt x="876" y="8671"/>
                  </a:cubicBezTo>
                  <a:cubicBezTo>
                    <a:pt x="581" y="8635"/>
                    <a:pt x="282" y="8541"/>
                    <a:pt x="1" y="8429"/>
                  </a:cubicBezTo>
                  <a:lnTo>
                    <a:pt x="1" y="8429"/>
                  </a:lnTo>
                  <a:cubicBezTo>
                    <a:pt x="94" y="8617"/>
                    <a:pt x="264" y="8746"/>
                    <a:pt x="488" y="8805"/>
                  </a:cubicBezTo>
                  <a:lnTo>
                    <a:pt x="1251" y="8988"/>
                  </a:lnTo>
                  <a:lnTo>
                    <a:pt x="1323" y="9006"/>
                  </a:lnTo>
                  <a:lnTo>
                    <a:pt x="2087" y="9193"/>
                  </a:lnTo>
                  <a:cubicBezTo>
                    <a:pt x="2154" y="9211"/>
                    <a:pt x="2222" y="9219"/>
                    <a:pt x="2288" y="9219"/>
                  </a:cubicBezTo>
                  <a:cubicBezTo>
                    <a:pt x="2642" y="9219"/>
                    <a:pt x="2959" y="8978"/>
                    <a:pt x="3038" y="8617"/>
                  </a:cubicBezTo>
                  <a:lnTo>
                    <a:pt x="4115" y="4297"/>
                  </a:lnTo>
                  <a:cubicBezTo>
                    <a:pt x="4115" y="4297"/>
                    <a:pt x="4414" y="3368"/>
                    <a:pt x="4191" y="2381"/>
                  </a:cubicBezTo>
                  <a:cubicBezTo>
                    <a:pt x="3950" y="1376"/>
                    <a:pt x="4226" y="371"/>
                    <a:pt x="4226" y="371"/>
                  </a:cubicBezTo>
                  <a:lnTo>
                    <a:pt x="3503" y="206"/>
                  </a:lnTo>
                  <a:lnTo>
                    <a:pt x="3427" y="183"/>
                  </a:lnTo>
                  <a:lnTo>
                    <a:pt x="2681"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7"/>
            <p:cNvSpPr/>
            <p:nvPr/>
          </p:nvSpPr>
          <p:spPr>
            <a:xfrm>
              <a:off x="-783006" y="1777158"/>
              <a:ext cx="489012" cy="256886"/>
            </a:xfrm>
            <a:custGeom>
              <a:avLst/>
              <a:gdLst/>
              <a:ahLst/>
              <a:cxnLst/>
              <a:rect l="l" t="t" r="r" b="b"/>
              <a:pathLst>
                <a:path w="1917" h="1007" extrusionOk="0">
                  <a:moveTo>
                    <a:pt x="305" y="1"/>
                  </a:moveTo>
                  <a:cubicBezTo>
                    <a:pt x="200" y="1"/>
                    <a:pt x="105" y="69"/>
                    <a:pt x="72" y="180"/>
                  </a:cubicBezTo>
                  <a:lnTo>
                    <a:pt x="18" y="381"/>
                  </a:lnTo>
                  <a:cubicBezTo>
                    <a:pt x="1" y="515"/>
                    <a:pt x="72" y="644"/>
                    <a:pt x="202" y="662"/>
                  </a:cubicBezTo>
                  <a:lnTo>
                    <a:pt x="1542" y="997"/>
                  </a:lnTo>
                  <a:cubicBezTo>
                    <a:pt x="1565" y="1003"/>
                    <a:pt x="1588" y="1006"/>
                    <a:pt x="1610" y="1006"/>
                  </a:cubicBezTo>
                  <a:cubicBezTo>
                    <a:pt x="1718" y="1006"/>
                    <a:pt x="1811" y="938"/>
                    <a:pt x="1841" y="827"/>
                  </a:cubicBezTo>
                  <a:lnTo>
                    <a:pt x="1877" y="626"/>
                  </a:lnTo>
                  <a:cubicBezTo>
                    <a:pt x="1917" y="492"/>
                    <a:pt x="1841" y="363"/>
                    <a:pt x="1711" y="327"/>
                  </a:cubicBezTo>
                  <a:lnTo>
                    <a:pt x="371" y="10"/>
                  </a:lnTo>
                  <a:cubicBezTo>
                    <a:pt x="349" y="4"/>
                    <a:pt x="327" y="1"/>
                    <a:pt x="305" y="1"/>
                  </a:cubicBezTo>
                  <a:close/>
                </a:path>
              </a:pathLst>
            </a:custGeom>
            <a:solidFill>
              <a:srgbClr val="34A5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7"/>
            <p:cNvSpPr/>
            <p:nvPr/>
          </p:nvSpPr>
          <p:spPr>
            <a:xfrm>
              <a:off x="-646279" y="1798841"/>
              <a:ext cx="76528" cy="175764"/>
            </a:xfrm>
            <a:custGeom>
              <a:avLst/>
              <a:gdLst/>
              <a:ahLst/>
              <a:cxnLst/>
              <a:rect l="l" t="t" r="r" b="b"/>
              <a:pathLst>
                <a:path w="300" h="689" extrusionOk="0">
                  <a:moveTo>
                    <a:pt x="188" y="1"/>
                  </a:moveTo>
                  <a:lnTo>
                    <a:pt x="1" y="671"/>
                  </a:lnTo>
                  <a:lnTo>
                    <a:pt x="112" y="689"/>
                  </a:lnTo>
                  <a:lnTo>
                    <a:pt x="300" y="36"/>
                  </a:lnTo>
                  <a:lnTo>
                    <a:pt x="188" y="1"/>
                  </a:ln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7"/>
            <p:cNvSpPr/>
            <p:nvPr/>
          </p:nvSpPr>
          <p:spPr>
            <a:xfrm>
              <a:off x="-769231" y="1771546"/>
              <a:ext cx="71936" cy="174488"/>
            </a:xfrm>
            <a:custGeom>
              <a:avLst/>
              <a:gdLst/>
              <a:ahLst/>
              <a:cxnLst/>
              <a:rect l="l" t="t" r="r" b="b"/>
              <a:pathLst>
                <a:path w="282" h="684" extrusionOk="0">
                  <a:moveTo>
                    <a:pt x="212" y="1"/>
                  </a:moveTo>
                  <a:cubicBezTo>
                    <a:pt x="201" y="1"/>
                    <a:pt x="188" y="5"/>
                    <a:pt x="170" y="14"/>
                  </a:cubicBezTo>
                  <a:lnTo>
                    <a:pt x="0" y="626"/>
                  </a:lnTo>
                  <a:cubicBezTo>
                    <a:pt x="18" y="648"/>
                    <a:pt x="58" y="666"/>
                    <a:pt x="76" y="684"/>
                  </a:cubicBezTo>
                  <a:lnTo>
                    <a:pt x="112" y="684"/>
                  </a:lnTo>
                  <a:lnTo>
                    <a:pt x="282" y="14"/>
                  </a:lnTo>
                  <a:lnTo>
                    <a:pt x="241" y="14"/>
                  </a:lnTo>
                  <a:cubicBezTo>
                    <a:pt x="232" y="5"/>
                    <a:pt x="223" y="1"/>
                    <a:pt x="212" y="1"/>
                  </a:cubicBez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7"/>
            <p:cNvSpPr/>
            <p:nvPr/>
          </p:nvSpPr>
          <p:spPr>
            <a:xfrm>
              <a:off x="-697551" y="1784046"/>
              <a:ext cx="61732" cy="181376"/>
            </a:xfrm>
            <a:custGeom>
              <a:avLst/>
              <a:gdLst/>
              <a:ahLst/>
              <a:cxnLst/>
              <a:rect l="l" t="t" r="r" b="b"/>
              <a:pathLst>
                <a:path w="242" h="711" extrusionOk="0">
                  <a:moveTo>
                    <a:pt x="130" y="1"/>
                  </a:moveTo>
                  <a:lnTo>
                    <a:pt x="1" y="671"/>
                  </a:lnTo>
                  <a:lnTo>
                    <a:pt x="90" y="711"/>
                  </a:lnTo>
                  <a:lnTo>
                    <a:pt x="242" y="19"/>
                  </a:lnTo>
                  <a:lnTo>
                    <a:pt x="130" y="1"/>
                  </a:ln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7"/>
            <p:cNvSpPr/>
            <p:nvPr/>
          </p:nvSpPr>
          <p:spPr>
            <a:xfrm>
              <a:off x="-570007" y="1817208"/>
              <a:ext cx="66324" cy="176784"/>
            </a:xfrm>
            <a:custGeom>
              <a:avLst/>
              <a:gdLst/>
              <a:ahLst/>
              <a:cxnLst/>
              <a:rect l="l" t="t" r="r" b="b"/>
              <a:pathLst>
                <a:path w="260" h="693" extrusionOk="0">
                  <a:moveTo>
                    <a:pt x="171" y="0"/>
                  </a:moveTo>
                  <a:lnTo>
                    <a:pt x="1" y="670"/>
                  </a:lnTo>
                  <a:lnTo>
                    <a:pt x="113" y="693"/>
                  </a:lnTo>
                  <a:lnTo>
                    <a:pt x="260" y="23"/>
                  </a:lnTo>
                  <a:lnTo>
                    <a:pt x="171" y="0"/>
                  </a:ln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7"/>
            <p:cNvSpPr/>
            <p:nvPr/>
          </p:nvSpPr>
          <p:spPr>
            <a:xfrm>
              <a:off x="-384303" y="1864911"/>
              <a:ext cx="70916" cy="171172"/>
            </a:xfrm>
            <a:custGeom>
              <a:avLst/>
              <a:gdLst/>
              <a:ahLst/>
              <a:cxnLst/>
              <a:rect l="l" t="t" r="r" b="b"/>
              <a:pathLst>
                <a:path w="278" h="671" extrusionOk="0">
                  <a:moveTo>
                    <a:pt x="166" y="1"/>
                  </a:moveTo>
                  <a:lnTo>
                    <a:pt x="1" y="671"/>
                  </a:lnTo>
                  <a:lnTo>
                    <a:pt x="113" y="671"/>
                  </a:lnTo>
                  <a:lnTo>
                    <a:pt x="278" y="37"/>
                  </a:lnTo>
                  <a:cubicBezTo>
                    <a:pt x="260" y="19"/>
                    <a:pt x="224" y="19"/>
                    <a:pt x="202" y="1"/>
                  </a:cubicBez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7"/>
            <p:cNvSpPr/>
            <p:nvPr/>
          </p:nvSpPr>
          <p:spPr>
            <a:xfrm>
              <a:off x="-436596" y="1845524"/>
              <a:ext cx="61732" cy="181631"/>
            </a:xfrm>
            <a:custGeom>
              <a:avLst/>
              <a:gdLst/>
              <a:ahLst/>
              <a:cxnLst/>
              <a:rect l="l" t="t" r="r" b="b"/>
              <a:pathLst>
                <a:path w="242" h="712" extrusionOk="0">
                  <a:moveTo>
                    <a:pt x="130" y="1"/>
                  </a:moveTo>
                  <a:lnTo>
                    <a:pt x="1" y="693"/>
                  </a:lnTo>
                  <a:lnTo>
                    <a:pt x="112" y="711"/>
                  </a:lnTo>
                  <a:lnTo>
                    <a:pt x="242" y="41"/>
                  </a:lnTo>
                  <a:lnTo>
                    <a:pt x="130" y="1"/>
                  </a:ln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7"/>
            <p:cNvSpPr/>
            <p:nvPr/>
          </p:nvSpPr>
          <p:spPr>
            <a:xfrm>
              <a:off x="-508276" y="1832004"/>
              <a:ext cx="71936" cy="175764"/>
            </a:xfrm>
            <a:custGeom>
              <a:avLst/>
              <a:gdLst/>
              <a:ahLst/>
              <a:cxnLst/>
              <a:rect l="l" t="t" r="r" b="b"/>
              <a:pathLst>
                <a:path w="282" h="689" extrusionOk="0">
                  <a:moveTo>
                    <a:pt x="188" y="0"/>
                  </a:moveTo>
                  <a:lnTo>
                    <a:pt x="0" y="670"/>
                  </a:lnTo>
                  <a:lnTo>
                    <a:pt x="112" y="688"/>
                  </a:lnTo>
                  <a:lnTo>
                    <a:pt x="282" y="36"/>
                  </a:lnTo>
                  <a:lnTo>
                    <a:pt x="188" y="0"/>
                  </a:ln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7"/>
            <p:cNvSpPr/>
            <p:nvPr/>
          </p:nvSpPr>
          <p:spPr>
            <a:xfrm>
              <a:off x="-1179668" y="2349082"/>
              <a:ext cx="445136" cy="661474"/>
            </a:xfrm>
            <a:custGeom>
              <a:avLst/>
              <a:gdLst/>
              <a:ahLst/>
              <a:cxnLst/>
              <a:rect l="l" t="t" r="r" b="b"/>
              <a:pathLst>
                <a:path w="1745" h="2593" extrusionOk="0">
                  <a:moveTo>
                    <a:pt x="1373" y="0"/>
                  </a:moveTo>
                  <a:cubicBezTo>
                    <a:pt x="1324" y="0"/>
                    <a:pt x="1272" y="18"/>
                    <a:pt x="1221" y="59"/>
                  </a:cubicBezTo>
                  <a:cubicBezTo>
                    <a:pt x="510" y="595"/>
                    <a:pt x="215" y="1417"/>
                    <a:pt x="46" y="2253"/>
                  </a:cubicBezTo>
                  <a:cubicBezTo>
                    <a:pt x="1" y="2461"/>
                    <a:pt x="170" y="2593"/>
                    <a:pt x="333" y="2593"/>
                  </a:cubicBezTo>
                  <a:cubicBezTo>
                    <a:pt x="446" y="2593"/>
                    <a:pt x="555" y="2529"/>
                    <a:pt x="586" y="2382"/>
                  </a:cubicBezTo>
                  <a:cubicBezTo>
                    <a:pt x="716" y="1694"/>
                    <a:pt x="939" y="971"/>
                    <a:pt x="1515" y="524"/>
                  </a:cubicBezTo>
                  <a:cubicBezTo>
                    <a:pt x="1745" y="342"/>
                    <a:pt x="1589" y="0"/>
                    <a:pt x="13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 name="Google Shape;1019;p47"/>
          <p:cNvGrpSpPr/>
          <p:nvPr/>
        </p:nvGrpSpPr>
        <p:grpSpPr>
          <a:xfrm rot="2007388">
            <a:off x="7459963" y="3722903"/>
            <a:ext cx="857263" cy="934798"/>
            <a:chOff x="7149939" y="3302364"/>
            <a:chExt cx="857268" cy="934803"/>
          </a:xfrm>
        </p:grpSpPr>
        <p:sp>
          <p:nvSpPr>
            <p:cNvPr id="1020" name="Google Shape;1020;p47"/>
            <p:cNvSpPr/>
            <p:nvPr/>
          </p:nvSpPr>
          <p:spPr>
            <a:xfrm>
              <a:off x="7149939" y="3302364"/>
              <a:ext cx="857268" cy="934803"/>
            </a:xfrm>
            <a:custGeom>
              <a:avLst/>
              <a:gdLst/>
              <a:ahLst/>
              <a:cxnLst/>
              <a:rect l="l" t="t" r="r" b="b"/>
              <a:pathLst>
                <a:path w="3405" h="3713" extrusionOk="0">
                  <a:moveTo>
                    <a:pt x="2371" y="0"/>
                  </a:moveTo>
                  <a:cubicBezTo>
                    <a:pt x="2315" y="0"/>
                    <a:pt x="2260" y="10"/>
                    <a:pt x="2212" y="29"/>
                  </a:cubicBezTo>
                  <a:cubicBezTo>
                    <a:pt x="2029" y="123"/>
                    <a:pt x="1899" y="310"/>
                    <a:pt x="1747" y="458"/>
                  </a:cubicBezTo>
                  <a:cubicBezTo>
                    <a:pt x="1634" y="572"/>
                    <a:pt x="1485" y="675"/>
                    <a:pt x="1329" y="675"/>
                  </a:cubicBezTo>
                  <a:cubicBezTo>
                    <a:pt x="1283" y="675"/>
                    <a:pt x="1236" y="666"/>
                    <a:pt x="1189" y="645"/>
                  </a:cubicBezTo>
                  <a:cubicBezTo>
                    <a:pt x="1024" y="587"/>
                    <a:pt x="948" y="382"/>
                    <a:pt x="800" y="270"/>
                  </a:cubicBezTo>
                  <a:cubicBezTo>
                    <a:pt x="739" y="237"/>
                    <a:pt x="672" y="222"/>
                    <a:pt x="606" y="222"/>
                  </a:cubicBezTo>
                  <a:cubicBezTo>
                    <a:pt x="410" y="222"/>
                    <a:pt x="209" y="351"/>
                    <a:pt x="112" y="534"/>
                  </a:cubicBezTo>
                  <a:cubicBezTo>
                    <a:pt x="1" y="775"/>
                    <a:pt x="36" y="1070"/>
                    <a:pt x="130" y="1333"/>
                  </a:cubicBezTo>
                  <a:cubicBezTo>
                    <a:pt x="202" y="1592"/>
                    <a:pt x="336" y="1834"/>
                    <a:pt x="389" y="2115"/>
                  </a:cubicBezTo>
                  <a:cubicBezTo>
                    <a:pt x="465" y="2374"/>
                    <a:pt x="425" y="2656"/>
                    <a:pt x="336" y="2915"/>
                  </a:cubicBezTo>
                  <a:cubicBezTo>
                    <a:pt x="278" y="3102"/>
                    <a:pt x="224" y="3214"/>
                    <a:pt x="372" y="3361"/>
                  </a:cubicBezTo>
                  <a:cubicBezTo>
                    <a:pt x="655" y="3616"/>
                    <a:pt x="1121" y="3713"/>
                    <a:pt x="1516" y="3713"/>
                  </a:cubicBezTo>
                  <a:cubicBezTo>
                    <a:pt x="1612" y="3713"/>
                    <a:pt x="1704" y="3707"/>
                    <a:pt x="1788" y="3696"/>
                  </a:cubicBezTo>
                  <a:cubicBezTo>
                    <a:pt x="2382" y="3603"/>
                    <a:pt x="2922" y="3232"/>
                    <a:pt x="3217" y="2727"/>
                  </a:cubicBezTo>
                  <a:cubicBezTo>
                    <a:pt x="3311" y="2562"/>
                    <a:pt x="3387" y="2374"/>
                    <a:pt x="3405" y="2187"/>
                  </a:cubicBezTo>
                  <a:cubicBezTo>
                    <a:pt x="3405" y="2003"/>
                    <a:pt x="3351" y="1798"/>
                    <a:pt x="3199" y="1668"/>
                  </a:cubicBezTo>
                  <a:cubicBezTo>
                    <a:pt x="3034" y="1516"/>
                    <a:pt x="2793" y="1481"/>
                    <a:pt x="2587" y="1405"/>
                  </a:cubicBezTo>
                  <a:cubicBezTo>
                    <a:pt x="2364" y="1333"/>
                    <a:pt x="2158" y="1128"/>
                    <a:pt x="2212" y="905"/>
                  </a:cubicBezTo>
                  <a:cubicBezTo>
                    <a:pt x="2288" y="623"/>
                    <a:pt x="2735" y="534"/>
                    <a:pt x="2717" y="234"/>
                  </a:cubicBezTo>
                  <a:cubicBezTo>
                    <a:pt x="2703" y="81"/>
                    <a:pt x="2534" y="0"/>
                    <a:pt x="2371" y="0"/>
                  </a:cubicBezTo>
                  <a:close/>
                </a:path>
              </a:pathLst>
            </a:custGeom>
            <a:solidFill>
              <a:srgbClr val="FA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7"/>
            <p:cNvSpPr/>
            <p:nvPr/>
          </p:nvSpPr>
          <p:spPr>
            <a:xfrm>
              <a:off x="7149939" y="3361276"/>
              <a:ext cx="857268" cy="875890"/>
            </a:xfrm>
            <a:custGeom>
              <a:avLst/>
              <a:gdLst/>
              <a:ahLst/>
              <a:cxnLst/>
              <a:rect l="l" t="t" r="r" b="b"/>
              <a:pathLst>
                <a:path w="3405" h="3479" extrusionOk="0">
                  <a:moveTo>
                    <a:pt x="519" y="0"/>
                  </a:moveTo>
                  <a:cubicBezTo>
                    <a:pt x="354" y="18"/>
                    <a:pt x="184" y="148"/>
                    <a:pt x="112" y="300"/>
                  </a:cubicBezTo>
                  <a:cubicBezTo>
                    <a:pt x="1" y="541"/>
                    <a:pt x="36" y="836"/>
                    <a:pt x="130" y="1099"/>
                  </a:cubicBezTo>
                  <a:cubicBezTo>
                    <a:pt x="202" y="1358"/>
                    <a:pt x="336" y="1600"/>
                    <a:pt x="389" y="1881"/>
                  </a:cubicBezTo>
                  <a:cubicBezTo>
                    <a:pt x="465" y="2140"/>
                    <a:pt x="425" y="2422"/>
                    <a:pt x="336" y="2681"/>
                  </a:cubicBezTo>
                  <a:cubicBezTo>
                    <a:pt x="278" y="2868"/>
                    <a:pt x="224" y="2980"/>
                    <a:pt x="372" y="3127"/>
                  </a:cubicBezTo>
                  <a:cubicBezTo>
                    <a:pt x="655" y="3382"/>
                    <a:pt x="1121" y="3479"/>
                    <a:pt x="1516" y="3479"/>
                  </a:cubicBezTo>
                  <a:cubicBezTo>
                    <a:pt x="1612" y="3479"/>
                    <a:pt x="1704" y="3473"/>
                    <a:pt x="1788" y="3462"/>
                  </a:cubicBezTo>
                  <a:cubicBezTo>
                    <a:pt x="2382" y="3369"/>
                    <a:pt x="2922" y="2998"/>
                    <a:pt x="3217" y="2493"/>
                  </a:cubicBezTo>
                  <a:cubicBezTo>
                    <a:pt x="3311" y="2328"/>
                    <a:pt x="3387" y="2140"/>
                    <a:pt x="3405" y="1953"/>
                  </a:cubicBezTo>
                  <a:cubicBezTo>
                    <a:pt x="3405" y="1787"/>
                    <a:pt x="3351" y="1600"/>
                    <a:pt x="3239" y="1470"/>
                  </a:cubicBezTo>
                  <a:cubicBezTo>
                    <a:pt x="3217" y="1618"/>
                    <a:pt x="3199" y="1752"/>
                    <a:pt x="3163" y="1881"/>
                  </a:cubicBezTo>
                  <a:cubicBezTo>
                    <a:pt x="3070" y="2104"/>
                    <a:pt x="2922" y="2310"/>
                    <a:pt x="2717" y="2399"/>
                  </a:cubicBezTo>
                  <a:cubicBezTo>
                    <a:pt x="2653" y="2421"/>
                    <a:pt x="2584" y="2432"/>
                    <a:pt x="2516" y="2432"/>
                  </a:cubicBezTo>
                  <a:cubicBezTo>
                    <a:pt x="2345" y="2432"/>
                    <a:pt x="2175" y="2363"/>
                    <a:pt x="2082" y="2216"/>
                  </a:cubicBezTo>
                  <a:cubicBezTo>
                    <a:pt x="2029" y="2104"/>
                    <a:pt x="2011" y="1953"/>
                    <a:pt x="2011" y="1823"/>
                  </a:cubicBezTo>
                  <a:cubicBezTo>
                    <a:pt x="2011" y="1693"/>
                    <a:pt x="2011" y="1546"/>
                    <a:pt x="1935" y="1434"/>
                  </a:cubicBezTo>
                  <a:cubicBezTo>
                    <a:pt x="1885" y="1324"/>
                    <a:pt x="1784" y="1239"/>
                    <a:pt x="1674" y="1239"/>
                  </a:cubicBezTo>
                  <a:cubicBezTo>
                    <a:pt x="1656" y="1239"/>
                    <a:pt x="1637" y="1242"/>
                    <a:pt x="1618" y="1247"/>
                  </a:cubicBezTo>
                  <a:cubicBezTo>
                    <a:pt x="1377" y="1323"/>
                    <a:pt x="1394" y="1711"/>
                    <a:pt x="1171" y="1805"/>
                  </a:cubicBezTo>
                  <a:cubicBezTo>
                    <a:pt x="1148" y="1811"/>
                    <a:pt x="1125" y="1814"/>
                    <a:pt x="1101" y="1814"/>
                  </a:cubicBezTo>
                  <a:cubicBezTo>
                    <a:pt x="992" y="1814"/>
                    <a:pt x="881" y="1750"/>
                    <a:pt x="818" y="1658"/>
                  </a:cubicBezTo>
                  <a:cubicBezTo>
                    <a:pt x="742" y="1528"/>
                    <a:pt x="724" y="1394"/>
                    <a:pt x="707" y="1247"/>
                  </a:cubicBezTo>
                  <a:cubicBezTo>
                    <a:pt x="671" y="947"/>
                    <a:pt x="631" y="653"/>
                    <a:pt x="613" y="353"/>
                  </a:cubicBezTo>
                  <a:cubicBezTo>
                    <a:pt x="595" y="242"/>
                    <a:pt x="577" y="112"/>
                    <a:pt x="519" y="0"/>
                  </a:cubicBez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47"/>
          <p:cNvGrpSpPr/>
          <p:nvPr/>
        </p:nvGrpSpPr>
        <p:grpSpPr>
          <a:xfrm>
            <a:off x="5775992" y="3047122"/>
            <a:ext cx="871871" cy="1204947"/>
            <a:chOff x="1483454" y="3569272"/>
            <a:chExt cx="871871" cy="1204947"/>
          </a:xfrm>
        </p:grpSpPr>
        <p:sp>
          <p:nvSpPr>
            <p:cNvPr id="1023" name="Google Shape;1023;p47"/>
            <p:cNvSpPr/>
            <p:nvPr/>
          </p:nvSpPr>
          <p:spPr>
            <a:xfrm>
              <a:off x="1483454" y="3569272"/>
              <a:ext cx="871871" cy="1204947"/>
            </a:xfrm>
            <a:custGeom>
              <a:avLst/>
              <a:gdLst/>
              <a:ahLst/>
              <a:cxnLst/>
              <a:rect l="l" t="t" r="r" b="b"/>
              <a:pathLst>
                <a:path w="3463" h="4786" extrusionOk="0">
                  <a:moveTo>
                    <a:pt x="2389" y="1"/>
                  </a:moveTo>
                  <a:cubicBezTo>
                    <a:pt x="2316" y="1"/>
                    <a:pt x="2239" y="18"/>
                    <a:pt x="2158" y="55"/>
                  </a:cubicBezTo>
                  <a:cubicBezTo>
                    <a:pt x="2105" y="78"/>
                    <a:pt x="2047" y="131"/>
                    <a:pt x="1993" y="189"/>
                  </a:cubicBezTo>
                  <a:cubicBezTo>
                    <a:pt x="1805" y="431"/>
                    <a:pt x="1787" y="725"/>
                    <a:pt x="1846" y="1007"/>
                  </a:cubicBezTo>
                  <a:cubicBezTo>
                    <a:pt x="1881" y="1248"/>
                    <a:pt x="1957" y="1565"/>
                    <a:pt x="1676" y="1695"/>
                  </a:cubicBezTo>
                  <a:cubicBezTo>
                    <a:pt x="1636" y="1707"/>
                    <a:pt x="1594" y="1713"/>
                    <a:pt x="1552" y="1713"/>
                  </a:cubicBezTo>
                  <a:cubicBezTo>
                    <a:pt x="1475" y="1713"/>
                    <a:pt x="1395" y="1694"/>
                    <a:pt x="1323" y="1659"/>
                  </a:cubicBezTo>
                  <a:cubicBezTo>
                    <a:pt x="1083" y="1523"/>
                    <a:pt x="809" y="1318"/>
                    <a:pt x="509" y="1318"/>
                  </a:cubicBezTo>
                  <a:cubicBezTo>
                    <a:pt x="435" y="1318"/>
                    <a:pt x="359" y="1330"/>
                    <a:pt x="282" y="1360"/>
                  </a:cubicBezTo>
                  <a:cubicBezTo>
                    <a:pt x="112" y="1436"/>
                    <a:pt x="1" y="1619"/>
                    <a:pt x="59" y="1806"/>
                  </a:cubicBezTo>
                  <a:cubicBezTo>
                    <a:pt x="112" y="2012"/>
                    <a:pt x="336" y="2088"/>
                    <a:pt x="523" y="2159"/>
                  </a:cubicBezTo>
                  <a:cubicBezTo>
                    <a:pt x="706" y="2235"/>
                    <a:pt x="894" y="2383"/>
                    <a:pt x="858" y="2570"/>
                  </a:cubicBezTo>
                  <a:cubicBezTo>
                    <a:pt x="800" y="2887"/>
                    <a:pt x="206" y="2829"/>
                    <a:pt x="170" y="3205"/>
                  </a:cubicBezTo>
                  <a:cubicBezTo>
                    <a:pt x="170" y="3240"/>
                    <a:pt x="188" y="3294"/>
                    <a:pt x="206" y="3352"/>
                  </a:cubicBezTo>
                  <a:cubicBezTo>
                    <a:pt x="260" y="3517"/>
                    <a:pt x="412" y="3611"/>
                    <a:pt x="559" y="3687"/>
                  </a:cubicBezTo>
                  <a:cubicBezTo>
                    <a:pt x="1135" y="4022"/>
                    <a:pt x="1734" y="4321"/>
                    <a:pt x="2346" y="4563"/>
                  </a:cubicBezTo>
                  <a:cubicBezTo>
                    <a:pt x="2663" y="4674"/>
                    <a:pt x="2980" y="4786"/>
                    <a:pt x="3315" y="4786"/>
                  </a:cubicBezTo>
                  <a:cubicBezTo>
                    <a:pt x="3427" y="4786"/>
                    <a:pt x="3463" y="4616"/>
                    <a:pt x="3351" y="4580"/>
                  </a:cubicBezTo>
                  <a:cubicBezTo>
                    <a:pt x="3052" y="4411"/>
                    <a:pt x="2922" y="4187"/>
                    <a:pt x="2810" y="3834"/>
                  </a:cubicBezTo>
                  <a:cubicBezTo>
                    <a:pt x="2605" y="3111"/>
                    <a:pt x="2587" y="2311"/>
                    <a:pt x="2793" y="1565"/>
                  </a:cubicBezTo>
                  <a:cubicBezTo>
                    <a:pt x="2868" y="1266"/>
                    <a:pt x="2998" y="949"/>
                    <a:pt x="2962" y="636"/>
                  </a:cubicBezTo>
                  <a:cubicBezTo>
                    <a:pt x="2930" y="317"/>
                    <a:pt x="2703" y="1"/>
                    <a:pt x="2389" y="1"/>
                  </a:cubicBezTo>
                  <a:close/>
                </a:path>
              </a:pathLst>
            </a:custGeom>
            <a:solidFill>
              <a:srgbClr val="FA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7"/>
            <p:cNvSpPr/>
            <p:nvPr/>
          </p:nvSpPr>
          <p:spPr>
            <a:xfrm>
              <a:off x="1520715" y="3569524"/>
              <a:ext cx="717537" cy="1153084"/>
            </a:xfrm>
            <a:custGeom>
              <a:avLst/>
              <a:gdLst/>
              <a:ahLst/>
              <a:cxnLst/>
              <a:rect l="l" t="t" r="r" b="b"/>
              <a:pathLst>
                <a:path w="2850" h="4580" extrusionOk="0">
                  <a:moveTo>
                    <a:pt x="2345" y="1"/>
                  </a:moveTo>
                  <a:cubicBezTo>
                    <a:pt x="2345" y="19"/>
                    <a:pt x="2368" y="36"/>
                    <a:pt x="2368" y="36"/>
                  </a:cubicBezTo>
                  <a:cubicBezTo>
                    <a:pt x="2439" y="260"/>
                    <a:pt x="2479" y="483"/>
                    <a:pt x="2479" y="707"/>
                  </a:cubicBezTo>
                  <a:cubicBezTo>
                    <a:pt x="2479" y="970"/>
                    <a:pt x="2439" y="1229"/>
                    <a:pt x="2368" y="1470"/>
                  </a:cubicBezTo>
                  <a:cubicBezTo>
                    <a:pt x="2292" y="1712"/>
                    <a:pt x="2122" y="1975"/>
                    <a:pt x="1863" y="2011"/>
                  </a:cubicBezTo>
                  <a:cubicBezTo>
                    <a:pt x="1751" y="2011"/>
                    <a:pt x="1622" y="1975"/>
                    <a:pt x="1510" y="1953"/>
                  </a:cubicBezTo>
                  <a:cubicBezTo>
                    <a:pt x="1484" y="1949"/>
                    <a:pt x="1457" y="1946"/>
                    <a:pt x="1430" y="1946"/>
                  </a:cubicBezTo>
                  <a:cubicBezTo>
                    <a:pt x="1341" y="1946"/>
                    <a:pt x="1251" y="1971"/>
                    <a:pt x="1193" y="2029"/>
                  </a:cubicBezTo>
                  <a:cubicBezTo>
                    <a:pt x="1099" y="2140"/>
                    <a:pt x="1139" y="2288"/>
                    <a:pt x="1193" y="2422"/>
                  </a:cubicBezTo>
                  <a:cubicBezTo>
                    <a:pt x="1251" y="2534"/>
                    <a:pt x="1340" y="2645"/>
                    <a:pt x="1362" y="2775"/>
                  </a:cubicBezTo>
                  <a:cubicBezTo>
                    <a:pt x="1398" y="2998"/>
                    <a:pt x="1211" y="3221"/>
                    <a:pt x="1005" y="3275"/>
                  </a:cubicBezTo>
                  <a:cubicBezTo>
                    <a:pt x="953" y="3289"/>
                    <a:pt x="901" y="3295"/>
                    <a:pt x="850" y="3295"/>
                  </a:cubicBezTo>
                  <a:cubicBezTo>
                    <a:pt x="680" y="3295"/>
                    <a:pt x="516" y="3227"/>
                    <a:pt x="375" y="3128"/>
                  </a:cubicBezTo>
                  <a:cubicBezTo>
                    <a:pt x="317" y="3070"/>
                    <a:pt x="246" y="3016"/>
                    <a:pt x="188" y="2958"/>
                  </a:cubicBezTo>
                  <a:cubicBezTo>
                    <a:pt x="134" y="2998"/>
                    <a:pt x="76" y="3034"/>
                    <a:pt x="58" y="3110"/>
                  </a:cubicBezTo>
                  <a:cubicBezTo>
                    <a:pt x="0" y="3221"/>
                    <a:pt x="40" y="3369"/>
                    <a:pt x="112" y="3463"/>
                  </a:cubicBezTo>
                  <a:cubicBezTo>
                    <a:pt x="188" y="3556"/>
                    <a:pt x="299" y="3628"/>
                    <a:pt x="411" y="3686"/>
                  </a:cubicBezTo>
                  <a:cubicBezTo>
                    <a:pt x="987" y="4021"/>
                    <a:pt x="1586" y="4320"/>
                    <a:pt x="2198" y="4562"/>
                  </a:cubicBezTo>
                  <a:cubicBezTo>
                    <a:pt x="2216" y="4562"/>
                    <a:pt x="2234" y="4562"/>
                    <a:pt x="2234" y="4579"/>
                  </a:cubicBezTo>
                  <a:cubicBezTo>
                    <a:pt x="2292" y="4544"/>
                    <a:pt x="2345" y="4503"/>
                    <a:pt x="2385" y="4468"/>
                  </a:cubicBezTo>
                  <a:cubicBezTo>
                    <a:pt x="2533" y="4356"/>
                    <a:pt x="2662" y="4244"/>
                    <a:pt x="2774" y="4115"/>
                  </a:cubicBezTo>
                  <a:cubicBezTo>
                    <a:pt x="2738" y="4021"/>
                    <a:pt x="2703" y="3927"/>
                    <a:pt x="2662" y="3833"/>
                  </a:cubicBezTo>
                  <a:cubicBezTo>
                    <a:pt x="2457" y="3110"/>
                    <a:pt x="2439" y="2310"/>
                    <a:pt x="2645" y="1564"/>
                  </a:cubicBezTo>
                  <a:cubicBezTo>
                    <a:pt x="2720" y="1265"/>
                    <a:pt x="2850" y="948"/>
                    <a:pt x="2814" y="635"/>
                  </a:cubicBezTo>
                  <a:cubicBezTo>
                    <a:pt x="2792" y="354"/>
                    <a:pt x="2609" y="77"/>
                    <a:pt x="2345" y="1"/>
                  </a:cubicBezTo>
                  <a:close/>
                </a:path>
              </a:pathLst>
            </a:custGeom>
            <a:solidFill>
              <a:srgbClr val="EA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48"/>
          <p:cNvSpPr/>
          <p:nvPr/>
        </p:nvSpPr>
        <p:spPr>
          <a:xfrm>
            <a:off x="5190275" y="4114800"/>
            <a:ext cx="2581602" cy="418425"/>
          </a:xfrm>
          <a:custGeom>
            <a:avLst/>
            <a:gdLst/>
            <a:ahLst/>
            <a:cxnLst/>
            <a:rect l="l" t="t" r="r" b="b"/>
            <a:pathLst>
              <a:path w="30100" h="1658" extrusionOk="0">
                <a:moveTo>
                  <a:pt x="15059" y="0"/>
                </a:moveTo>
                <a:cubicBezTo>
                  <a:pt x="6742" y="0"/>
                  <a:pt x="1" y="376"/>
                  <a:pt x="1" y="822"/>
                </a:cubicBezTo>
                <a:cubicBezTo>
                  <a:pt x="1" y="1287"/>
                  <a:pt x="6742" y="1658"/>
                  <a:pt x="15059" y="1658"/>
                </a:cubicBezTo>
                <a:cubicBezTo>
                  <a:pt x="23359" y="1658"/>
                  <a:pt x="30100" y="1287"/>
                  <a:pt x="30100" y="822"/>
                </a:cubicBezTo>
                <a:cubicBezTo>
                  <a:pt x="30100" y="376"/>
                  <a:pt x="23359" y="0"/>
                  <a:pt x="15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8"/>
          <p:cNvSpPr/>
          <p:nvPr/>
        </p:nvSpPr>
        <p:spPr>
          <a:xfrm rot="7711143">
            <a:off x="572219" y="1459717"/>
            <a:ext cx="1906856" cy="1292403"/>
          </a:xfrm>
          <a:custGeom>
            <a:avLst/>
            <a:gdLst/>
            <a:ahLst/>
            <a:cxnLst/>
            <a:rect l="l" t="t" r="r" b="b"/>
            <a:pathLst>
              <a:path w="2858" h="1937" extrusionOk="0">
                <a:moveTo>
                  <a:pt x="1336" y="0"/>
                </a:moveTo>
                <a:cubicBezTo>
                  <a:pt x="1094" y="0"/>
                  <a:pt x="858" y="87"/>
                  <a:pt x="664" y="316"/>
                </a:cubicBezTo>
                <a:cubicBezTo>
                  <a:pt x="1" y="1126"/>
                  <a:pt x="1135" y="1936"/>
                  <a:pt x="1969" y="1936"/>
                </a:cubicBezTo>
                <a:cubicBezTo>
                  <a:pt x="2073" y="1936"/>
                  <a:pt x="2173" y="1924"/>
                  <a:pt x="2263" y="1897"/>
                </a:cubicBezTo>
                <a:cubicBezTo>
                  <a:pt x="2857" y="1709"/>
                  <a:pt x="2857" y="1039"/>
                  <a:pt x="2652" y="722"/>
                </a:cubicBezTo>
                <a:cubicBezTo>
                  <a:pt x="2495" y="475"/>
                  <a:pt x="1901"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8"/>
          <p:cNvSpPr txBox="1">
            <a:spLocks noGrp="1"/>
          </p:cNvSpPr>
          <p:nvPr>
            <p:ph type="title"/>
          </p:nvPr>
        </p:nvSpPr>
        <p:spPr>
          <a:xfrm>
            <a:off x="912075" y="2860500"/>
            <a:ext cx="2808000" cy="56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1032" name="Google Shape;1032;p48"/>
          <p:cNvSpPr txBox="1">
            <a:spLocks noGrp="1"/>
          </p:cNvSpPr>
          <p:nvPr>
            <p:ph type="body" idx="1"/>
          </p:nvPr>
        </p:nvSpPr>
        <p:spPr>
          <a:xfrm>
            <a:off x="912075" y="3392525"/>
            <a:ext cx="4045500" cy="3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enter a subtitle here if you need it</a:t>
            </a:r>
            <a:endParaRPr/>
          </a:p>
          <a:p>
            <a:pPr marL="0" lvl="0" indent="0" algn="l" rtl="0">
              <a:spcBef>
                <a:spcPts val="0"/>
              </a:spcBef>
              <a:spcAft>
                <a:spcPts val="0"/>
              </a:spcAft>
              <a:buClr>
                <a:schemeClr val="dk1"/>
              </a:buClr>
              <a:buSzPts val="1100"/>
              <a:buFont typeface="Arial"/>
              <a:buNone/>
            </a:pPr>
            <a:endParaRPr/>
          </a:p>
        </p:txBody>
      </p:sp>
      <p:sp>
        <p:nvSpPr>
          <p:cNvPr id="1033" name="Google Shape;1033;p48"/>
          <p:cNvSpPr txBox="1">
            <a:spLocks noGrp="1"/>
          </p:cNvSpPr>
          <p:nvPr>
            <p:ph type="title" idx="2"/>
          </p:nvPr>
        </p:nvSpPr>
        <p:spPr>
          <a:xfrm>
            <a:off x="912075" y="1799775"/>
            <a:ext cx="1109100" cy="71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grpSp>
        <p:nvGrpSpPr>
          <p:cNvPr id="1034" name="Google Shape;1034;p48"/>
          <p:cNvGrpSpPr/>
          <p:nvPr/>
        </p:nvGrpSpPr>
        <p:grpSpPr>
          <a:xfrm>
            <a:off x="5137779" y="336600"/>
            <a:ext cx="3202407" cy="4096346"/>
            <a:chOff x="5342454" y="630684"/>
            <a:chExt cx="2855977" cy="3653211"/>
          </a:xfrm>
        </p:grpSpPr>
        <p:sp>
          <p:nvSpPr>
            <p:cNvPr id="1035" name="Google Shape;1035;p48"/>
            <p:cNvSpPr/>
            <p:nvPr/>
          </p:nvSpPr>
          <p:spPr>
            <a:xfrm>
              <a:off x="5342454" y="1310427"/>
              <a:ext cx="2353745" cy="2973469"/>
            </a:xfrm>
            <a:custGeom>
              <a:avLst/>
              <a:gdLst/>
              <a:ahLst/>
              <a:cxnLst/>
              <a:rect l="l" t="t" r="r" b="b"/>
              <a:pathLst>
                <a:path w="6247" h="7892" extrusionOk="0">
                  <a:moveTo>
                    <a:pt x="946" y="0"/>
                  </a:moveTo>
                  <a:cubicBezTo>
                    <a:pt x="775" y="0"/>
                    <a:pt x="662" y="192"/>
                    <a:pt x="761" y="339"/>
                  </a:cubicBezTo>
                  <a:cubicBezTo>
                    <a:pt x="969" y="659"/>
                    <a:pt x="1206" y="1168"/>
                    <a:pt x="1159" y="1780"/>
                  </a:cubicBezTo>
                  <a:cubicBezTo>
                    <a:pt x="1080" y="2841"/>
                    <a:pt x="0" y="5064"/>
                    <a:pt x="274" y="6398"/>
                  </a:cubicBezTo>
                  <a:cubicBezTo>
                    <a:pt x="552" y="7737"/>
                    <a:pt x="2183" y="7872"/>
                    <a:pt x="3280" y="7890"/>
                  </a:cubicBezTo>
                  <a:cubicBezTo>
                    <a:pt x="3313" y="7891"/>
                    <a:pt x="3347" y="7891"/>
                    <a:pt x="3381" y="7891"/>
                  </a:cubicBezTo>
                  <a:cubicBezTo>
                    <a:pt x="4493" y="7891"/>
                    <a:pt x="6246" y="7513"/>
                    <a:pt x="6130" y="6084"/>
                  </a:cubicBezTo>
                  <a:cubicBezTo>
                    <a:pt x="6014" y="4611"/>
                    <a:pt x="5305" y="3531"/>
                    <a:pt x="5208" y="2488"/>
                  </a:cubicBezTo>
                  <a:cubicBezTo>
                    <a:pt x="5166" y="2071"/>
                    <a:pt x="5157" y="1766"/>
                    <a:pt x="5161" y="1553"/>
                  </a:cubicBezTo>
                  <a:cubicBezTo>
                    <a:pt x="5166" y="1344"/>
                    <a:pt x="4990" y="1173"/>
                    <a:pt x="4781" y="1173"/>
                  </a:cubicBezTo>
                  <a:cubicBezTo>
                    <a:pt x="4771" y="1173"/>
                    <a:pt x="4761" y="1173"/>
                    <a:pt x="4751" y="1173"/>
                  </a:cubicBezTo>
                  <a:cubicBezTo>
                    <a:pt x="4387" y="1173"/>
                    <a:pt x="3806" y="1093"/>
                    <a:pt x="3044" y="719"/>
                  </a:cubicBezTo>
                  <a:cubicBezTo>
                    <a:pt x="1946" y="187"/>
                    <a:pt x="1548" y="52"/>
                    <a:pt x="964" y="1"/>
                  </a:cubicBezTo>
                  <a:cubicBezTo>
                    <a:pt x="958" y="1"/>
                    <a:pt x="952" y="0"/>
                    <a:pt x="946" y="0"/>
                  </a:cubicBezTo>
                  <a:close/>
                </a:path>
              </a:pathLst>
            </a:custGeom>
            <a:solidFill>
              <a:srgbClr val="0860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8"/>
            <p:cNvSpPr/>
            <p:nvPr/>
          </p:nvSpPr>
          <p:spPr>
            <a:xfrm>
              <a:off x="7137042" y="1755390"/>
              <a:ext cx="1061389" cy="2229348"/>
            </a:xfrm>
            <a:custGeom>
              <a:avLst/>
              <a:gdLst/>
              <a:ahLst/>
              <a:cxnLst/>
              <a:rect l="l" t="t" r="r" b="b"/>
              <a:pathLst>
                <a:path w="2817" h="5917" extrusionOk="0">
                  <a:moveTo>
                    <a:pt x="1405" y="0"/>
                  </a:moveTo>
                  <a:cubicBezTo>
                    <a:pt x="1368" y="0"/>
                    <a:pt x="1330" y="2"/>
                    <a:pt x="1292" y="6"/>
                  </a:cubicBezTo>
                  <a:cubicBezTo>
                    <a:pt x="973" y="43"/>
                    <a:pt x="667" y="233"/>
                    <a:pt x="431" y="539"/>
                  </a:cubicBezTo>
                  <a:cubicBezTo>
                    <a:pt x="232" y="798"/>
                    <a:pt x="116" y="1085"/>
                    <a:pt x="0" y="1368"/>
                  </a:cubicBezTo>
                  <a:lnTo>
                    <a:pt x="375" y="1521"/>
                  </a:lnTo>
                  <a:cubicBezTo>
                    <a:pt x="477" y="1266"/>
                    <a:pt x="588" y="1001"/>
                    <a:pt x="751" y="789"/>
                  </a:cubicBezTo>
                  <a:cubicBezTo>
                    <a:pt x="918" y="571"/>
                    <a:pt x="1130" y="432"/>
                    <a:pt x="1339" y="409"/>
                  </a:cubicBezTo>
                  <a:cubicBezTo>
                    <a:pt x="1361" y="407"/>
                    <a:pt x="1383" y="405"/>
                    <a:pt x="1405" y="405"/>
                  </a:cubicBezTo>
                  <a:cubicBezTo>
                    <a:pt x="1767" y="405"/>
                    <a:pt x="2083" y="716"/>
                    <a:pt x="2218" y="1048"/>
                  </a:cubicBezTo>
                  <a:cubicBezTo>
                    <a:pt x="2400" y="1484"/>
                    <a:pt x="2376" y="2044"/>
                    <a:pt x="2154" y="2619"/>
                  </a:cubicBezTo>
                  <a:cubicBezTo>
                    <a:pt x="1992" y="3049"/>
                    <a:pt x="1737" y="3453"/>
                    <a:pt x="1496" y="3842"/>
                  </a:cubicBezTo>
                  <a:cubicBezTo>
                    <a:pt x="1436" y="3939"/>
                    <a:pt x="1376" y="4037"/>
                    <a:pt x="1316" y="4133"/>
                  </a:cubicBezTo>
                  <a:cubicBezTo>
                    <a:pt x="1005" y="4643"/>
                    <a:pt x="704" y="5198"/>
                    <a:pt x="612" y="5829"/>
                  </a:cubicBezTo>
                  <a:lnTo>
                    <a:pt x="1005" y="5917"/>
                  </a:lnTo>
                  <a:lnTo>
                    <a:pt x="1057" y="5745"/>
                  </a:lnTo>
                  <a:lnTo>
                    <a:pt x="1042" y="5741"/>
                  </a:lnTo>
                  <a:cubicBezTo>
                    <a:pt x="1144" y="5241"/>
                    <a:pt x="1399" y="4773"/>
                    <a:pt x="1662" y="4342"/>
                  </a:cubicBezTo>
                  <a:cubicBezTo>
                    <a:pt x="1718" y="4249"/>
                    <a:pt x="1779" y="4152"/>
                    <a:pt x="1839" y="4059"/>
                  </a:cubicBezTo>
                  <a:cubicBezTo>
                    <a:pt x="2094" y="3652"/>
                    <a:pt x="2353" y="3231"/>
                    <a:pt x="2534" y="2767"/>
                  </a:cubicBezTo>
                  <a:cubicBezTo>
                    <a:pt x="2793" y="2091"/>
                    <a:pt x="2817" y="1424"/>
                    <a:pt x="2594" y="890"/>
                  </a:cubicBezTo>
                  <a:cubicBezTo>
                    <a:pt x="2404" y="432"/>
                    <a:pt x="1945" y="0"/>
                    <a:pt x="1405" y="0"/>
                  </a:cubicBezTo>
                  <a:close/>
                </a:path>
              </a:pathLst>
            </a:custGeom>
            <a:solidFill>
              <a:srgbClr val="0860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8"/>
            <p:cNvSpPr/>
            <p:nvPr/>
          </p:nvSpPr>
          <p:spPr>
            <a:xfrm>
              <a:off x="5377494" y="2294921"/>
              <a:ext cx="2318704" cy="1988969"/>
            </a:xfrm>
            <a:custGeom>
              <a:avLst/>
              <a:gdLst/>
              <a:ahLst/>
              <a:cxnLst/>
              <a:rect l="l" t="t" r="r" b="b"/>
              <a:pathLst>
                <a:path w="6154" h="5279" extrusionOk="0">
                  <a:moveTo>
                    <a:pt x="5097" y="0"/>
                  </a:moveTo>
                  <a:cubicBezTo>
                    <a:pt x="4913" y="0"/>
                    <a:pt x="4734" y="37"/>
                    <a:pt x="4564" y="112"/>
                  </a:cubicBezTo>
                  <a:cubicBezTo>
                    <a:pt x="4003" y="353"/>
                    <a:pt x="3660" y="978"/>
                    <a:pt x="3076" y="1159"/>
                  </a:cubicBezTo>
                  <a:cubicBezTo>
                    <a:pt x="2956" y="1196"/>
                    <a:pt x="2832" y="1212"/>
                    <a:pt x="2708" y="1212"/>
                  </a:cubicBezTo>
                  <a:cubicBezTo>
                    <a:pt x="2384" y="1212"/>
                    <a:pt x="2053" y="1103"/>
                    <a:pt x="1752" y="969"/>
                  </a:cubicBezTo>
                  <a:cubicBezTo>
                    <a:pt x="1418" y="816"/>
                    <a:pt x="1089" y="640"/>
                    <a:pt x="737" y="542"/>
                  </a:cubicBezTo>
                  <a:cubicBezTo>
                    <a:pt x="418" y="1617"/>
                    <a:pt x="1" y="2896"/>
                    <a:pt x="181" y="3785"/>
                  </a:cubicBezTo>
                  <a:cubicBezTo>
                    <a:pt x="459" y="5124"/>
                    <a:pt x="2090" y="5259"/>
                    <a:pt x="3187" y="5277"/>
                  </a:cubicBezTo>
                  <a:cubicBezTo>
                    <a:pt x="3220" y="5278"/>
                    <a:pt x="3254" y="5278"/>
                    <a:pt x="3288" y="5278"/>
                  </a:cubicBezTo>
                  <a:cubicBezTo>
                    <a:pt x="4400" y="5278"/>
                    <a:pt x="6153" y="4900"/>
                    <a:pt x="6037" y="3471"/>
                  </a:cubicBezTo>
                  <a:cubicBezTo>
                    <a:pt x="5926" y="2058"/>
                    <a:pt x="5267" y="1001"/>
                    <a:pt x="5128" y="1"/>
                  </a:cubicBezTo>
                  <a:cubicBezTo>
                    <a:pt x="5118" y="1"/>
                    <a:pt x="5107" y="0"/>
                    <a:pt x="50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8"/>
            <p:cNvSpPr/>
            <p:nvPr/>
          </p:nvSpPr>
          <p:spPr>
            <a:xfrm>
              <a:off x="5836731" y="1699250"/>
              <a:ext cx="268695" cy="719700"/>
            </a:xfrm>
            <a:custGeom>
              <a:avLst/>
              <a:gdLst/>
              <a:ahLst/>
              <a:cxnLst/>
              <a:rect l="l" t="t" r="r" b="b"/>
              <a:pathLst>
                <a:path w="1073" h="2874" extrusionOk="0">
                  <a:moveTo>
                    <a:pt x="702" y="0"/>
                  </a:moveTo>
                  <a:cubicBezTo>
                    <a:pt x="549" y="0"/>
                    <a:pt x="395" y="123"/>
                    <a:pt x="457" y="312"/>
                  </a:cubicBezTo>
                  <a:cubicBezTo>
                    <a:pt x="568" y="656"/>
                    <a:pt x="494" y="1039"/>
                    <a:pt x="425" y="1387"/>
                  </a:cubicBezTo>
                  <a:cubicBezTo>
                    <a:pt x="350" y="1762"/>
                    <a:pt x="239" y="2133"/>
                    <a:pt x="87" y="2485"/>
                  </a:cubicBezTo>
                  <a:cubicBezTo>
                    <a:pt x="1" y="2688"/>
                    <a:pt x="178" y="2874"/>
                    <a:pt x="340" y="2874"/>
                  </a:cubicBezTo>
                  <a:cubicBezTo>
                    <a:pt x="414" y="2874"/>
                    <a:pt x="485" y="2835"/>
                    <a:pt x="526" y="2740"/>
                  </a:cubicBezTo>
                  <a:cubicBezTo>
                    <a:pt x="707" y="2318"/>
                    <a:pt x="851" y="1883"/>
                    <a:pt x="934" y="1428"/>
                  </a:cubicBezTo>
                  <a:cubicBezTo>
                    <a:pt x="1004" y="1021"/>
                    <a:pt x="1073" y="581"/>
                    <a:pt x="943" y="178"/>
                  </a:cubicBezTo>
                  <a:cubicBezTo>
                    <a:pt x="904" y="54"/>
                    <a:pt x="803" y="0"/>
                    <a:pt x="702" y="0"/>
                  </a:cubicBezTo>
                  <a:close/>
                </a:path>
              </a:pathLst>
            </a:custGeom>
            <a:solidFill>
              <a:srgbClr val="FFFFFF">
                <a:alpha val="7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8"/>
            <p:cNvSpPr/>
            <p:nvPr/>
          </p:nvSpPr>
          <p:spPr>
            <a:xfrm>
              <a:off x="7384584" y="1855233"/>
              <a:ext cx="700434" cy="1380862"/>
            </a:xfrm>
            <a:custGeom>
              <a:avLst/>
              <a:gdLst/>
              <a:ahLst/>
              <a:cxnLst/>
              <a:rect l="l" t="t" r="r" b="b"/>
              <a:pathLst>
                <a:path w="1859" h="3665" extrusionOk="0">
                  <a:moveTo>
                    <a:pt x="764" y="1"/>
                  </a:moveTo>
                  <a:cubicBezTo>
                    <a:pt x="683" y="1"/>
                    <a:pt x="602" y="12"/>
                    <a:pt x="524" y="37"/>
                  </a:cubicBezTo>
                  <a:cubicBezTo>
                    <a:pt x="274" y="116"/>
                    <a:pt x="79" y="343"/>
                    <a:pt x="15" y="597"/>
                  </a:cubicBezTo>
                  <a:cubicBezTo>
                    <a:pt x="10" y="616"/>
                    <a:pt x="5" y="635"/>
                    <a:pt x="0" y="653"/>
                  </a:cubicBezTo>
                  <a:cubicBezTo>
                    <a:pt x="33" y="607"/>
                    <a:pt x="60" y="565"/>
                    <a:pt x="94" y="524"/>
                  </a:cubicBezTo>
                  <a:cubicBezTo>
                    <a:pt x="261" y="306"/>
                    <a:pt x="473" y="167"/>
                    <a:pt x="682" y="144"/>
                  </a:cubicBezTo>
                  <a:cubicBezTo>
                    <a:pt x="704" y="142"/>
                    <a:pt x="726" y="140"/>
                    <a:pt x="748" y="140"/>
                  </a:cubicBezTo>
                  <a:cubicBezTo>
                    <a:pt x="1110" y="140"/>
                    <a:pt x="1426" y="451"/>
                    <a:pt x="1561" y="783"/>
                  </a:cubicBezTo>
                  <a:cubicBezTo>
                    <a:pt x="1743" y="1219"/>
                    <a:pt x="1719" y="1779"/>
                    <a:pt x="1497" y="2354"/>
                  </a:cubicBezTo>
                  <a:cubicBezTo>
                    <a:pt x="1335" y="2784"/>
                    <a:pt x="1080" y="3188"/>
                    <a:pt x="839" y="3577"/>
                  </a:cubicBezTo>
                  <a:cubicBezTo>
                    <a:pt x="821" y="3609"/>
                    <a:pt x="802" y="3637"/>
                    <a:pt x="783" y="3665"/>
                  </a:cubicBezTo>
                  <a:cubicBezTo>
                    <a:pt x="1039" y="3511"/>
                    <a:pt x="1256" y="3289"/>
                    <a:pt x="1418" y="3039"/>
                  </a:cubicBezTo>
                  <a:cubicBezTo>
                    <a:pt x="1683" y="2632"/>
                    <a:pt x="1812" y="2145"/>
                    <a:pt x="1839" y="1664"/>
                  </a:cubicBezTo>
                  <a:cubicBezTo>
                    <a:pt x="1858" y="1386"/>
                    <a:pt x="1845" y="1108"/>
                    <a:pt x="1761" y="848"/>
                  </a:cubicBezTo>
                  <a:cubicBezTo>
                    <a:pt x="1683" y="584"/>
                    <a:pt x="1529" y="338"/>
                    <a:pt x="1307" y="181"/>
                  </a:cubicBezTo>
                  <a:cubicBezTo>
                    <a:pt x="1150" y="67"/>
                    <a:pt x="957" y="1"/>
                    <a:pt x="764" y="1"/>
                  </a:cubicBezTo>
                  <a:close/>
                </a:path>
              </a:pathLst>
            </a:custGeom>
            <a:solidFill>
              <a:srgbClr val="FFFFFF">
                <a:alpha val="7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8"/>
            <p:cNvSpPr/>
            <p:nvPr/>
          </p:nvSpPr>
          <p:spPr>
            <a:xfrm>
              <a:off x="5419317" y="1751999"/>
              <a:ext cx="2276882" cy="2531894"/>
            </a:xfrm>
            <a:custGeom>
              <a:avLst/>
              <a:gdLst/>
              <a:ahLst/>
              <a:cxnLst/>
              <a:rect l="l" t="t" r="r" b="b"/>
              <a:pathLst>
                <a:path w="6043" h="6720" extrusionOk="0">
                  <a:moveTo>
                    <a:pt x="4536" y="1"/>
                  </a:moveTo>
                  <a:cubicBezTo>
                    <a:pt x="4378" y="543"/>
                    <a:pt x="4346" y="1122"/>
                    <a:pt x="4448" y="1678"/>
                  </a:cubicBezTo>
                  <a:cubicBezTo>
                    <a:pt x="4532" y="2137"/>
                    <a:pt x="4707" y="2573"/>
                    <a:pt x="4795" y="3026"/>
                  </a:cubicBezTo>
                  <a:cubicBezTo>
                    <a:pt x="4878" y="3484"/>
                    <a:pt x="4874" y="3985"/>
                    <a:pt x="4624" y="4379"/>
                  </a:cubicBezTo>
                  <a:cubicBezTo>
                    <a:pt x="4322" y="4842"/>
                    <a:pt x="3748" y="5046"/>
                    <a:pt x="3202" y="5111"/>
                  </a:cubicBezTo>
                  <a:cubicBezTo>
                    <a:pt x="3065" y="5126"/>
                    <a:pt x="2927" y="5133"/>
                    <a:pt x="2789" y="5133"/>
                  </a:cubicBezTo>
                  <a:cubicBezTo>
                    <a:pt x="1799" y="5133"/>
                    <a:pt x="811" y="4749"/>
                    <a:pt x="84" y="4082"/>
                  </a:cubicBezTo>
                  <a:cubicBezTo>
                    <a:pt x="19" y="4499"/>
                    <a:pt x="1" y="4888"/>
                    <a:pt x="70" y="5226"/>
                  </a:cubicBezTo>
                  <a:cubicBezTo>
                    <a:pt x="348" y="6565"/>
                    <a:pt x="1979" y="6700"/>
                    <a:pt x="3076" y="6718"/>
                  </a:cubicBezTo>
                  <a:cubicBezTo>
                    <a:pt x="3109" y="6719"/>
                    <a:pt x="3143" y="6719"/>
                    <a:pt x="3177" y="6719"/>
                  </a:cubicBezTo>
                  <a:cubicBezTo>
                    <a:pt x="4289" y="6719"/>
                    <a:pt x="6042" y="6341"/>
                    <a:pt x="5926" y="4912"/>
                  </a:cubicBezTo>
                  <a:cubicBezTo>
                    <a:pt x="5810" y="3439"/>
                    <a:pt x="5101" y="2359"/>
                    <a:pt x="5004" y="1316"/>
                  </a:cubicBezTo>
                  <a:cubicBezTo>
                    <a:pt x="4962" y="899"/>
                    <a:pt x="4953" y="594"/>
                    <a:pt x="4957" y="381"/>
                  </a:cubicBezTo>
                  <a:cubicBezTo>
                    <a:pt x="4962" y="172"/>
                    <a:pt x="4786" y="1"/>
                    <a:pt x="4577" y="1"/>
                  </a:cubicBezTo>
                  <a:close/>
                </a:path>
              </a:pathLst>
            </a:custGeom>
            <a:solidFill>
              <a:srgbClr val="DADADA">
                <a:alpha val="35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8"/>
            <p:cNvSpPr/>
            <p:nvPr/>
          </p:nvSpPr>
          <p:spPr>
            <a:xfrm>
              <a:off x="6437164" y="630684"/>
              <a:ext cx="363093" cy="792739"/>
            </a:xfrm>
            <a:custGeom>
              <a:avLst/>
              <a:gdLst/>
              <a:ahLst/>
              <a:cxnLst/>
              <a:rect l="l" t="t" r="r" b="b"/>
              <a:pathLst>
                <a:path w="1118" h="2441" extrusionOk="0">
                  <a:moveTo>
                    <a:pt x="487" y="1"/>
                  </a:moveTo>
                  <a:cubicBezTo>
                    <a:pt x="331" y="1"/>
                    <a:pt x="178" y="68"/>
                    <a:pt x="94" y="198"/>
                  </a:cubicBezTo>
                  <a:cubicBezTo>
                    <a:pt x="0" y="337"/>
                    <a:pt x="0" y="517"/>
                    <a:pt x="47" y="679"/>
                  </a:cubicBezTo>
                  <a:cubicBezTo>
                    <a:pt x="89" y="841"/>
                    <a:pt x="167" y="989"/>
                    <a:pt x="223" y="1147"/>
                  </a:cubicBezTo>
                  <a:cubicBezTo>
                    <a:pt x="353" y="1489"/>
                    <a:pt x="362" y="1874"/>
                    <a:pt x="265" y="2231"/>
                  </a:cubicBezTo>
                  <a:cubicBezTo>
                    <a:pt x="250" y="2273"/>
                    <a:pt x="181" y="2407"/>
                    <a:pt x="223" y="2435"/>
                  </a:cubicBezTo>
                  <a:cubicBezTo>
                    <a:pt x="229" y="2438"/>
                    <a:pt x="236" y="2440"/>
                    <a:pt x="243" y="2440"/>
                  </a:cubicBezTo>
                  <a:cubicBezTo>
                    <a:pt x="296" y="2440"/>
                    <a:pt x="360" y="2343"/>
                    <a:pt x="385" y="2314"/>
                  </a:cubicBezTo>
                  <a:cubicBezTo>
                    <a:pt x="506" y="2180"/>
                    <a:pt x="612" y="2032"/>
                    <a:pt x="705" y="1879"/>
                  </a:cubicBezTo>
                  <a:cubicBezTo>
                    <a:pt x="812" y="1707"/>
                    <a:pt x="904" y="1527"/>
                    <a:pt x="973" y="1337"/>
                  </a:cubicBezTo>
                  <a:cubicBezTo>
                    <a:pt x="1056" y="1115"/>
                    <a:pt x="1118" y="874"/>
                    <a:pt x="1090" y="638"/>
                  </a:cubicBezTo>
                  <a:cubicBezTo>
                    <a:pt x="1062" y="401"/>
                    <a:pt x="936" y="170"/>
                    <a:pt x="728" y="59"/>
                  </a:cubicBezTo>
                  <a:cubicBezTo>
                    <a:pt x="654" y="20"/>
                    <a:pt x="570" y="1"/>
                    <a:pt x="487" y="1"/>
                  </a:cubicBezTo>
                  <a:close/>
                </a:path>
              </a:pathLst>
            </a:custGeom>
            <a:solidFill>
              <a:srgbClr val="FA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8"/>
            <p:cNvSpPr/>
            <p:nvPr/>
          </p:nvSpPr>
          <p:spPr>
            <a:xfrm>
              <a:off x="6802852" y="685893"/>
              <a:ext cx="334188" cy="403352"/>
            </a:xfrm>
            <a:custGeom>
              <a:avLst/>
              <a:gdLst/>
              <a:ahLst/>
              <a:cxnLst/>
              <a:rect l="l" t="t" r="r" b="b"/>
              <a:pathLst>
                <a:path w="1029" h="1242" extrusionOk="0">
                  <a:moveTo>
                    <a:pt x="711" y="0"/>
                  </a:moveTo>
                  <a:cubicBezTo>
                    <a:pt x="643" y="0"/>
                    <a:pt x="573" y="20"/>
                    <a:pt x="514" y="55"/>
                  </a:cubicBezTo>
                  <a:cubicBezTo>
                    <a:pt x="399" y="124"/>
                    <a:pt x="315" y="241"/>
                    <a:pt x="251" y="357"/>
                  </a:cubicBezTo>
                  <a:cubicBezTo>
                    <a:pt x="121" y="602"/>
                    <a:pt x="1" y="964"/>
                    <a:pt x="56" y="1242"/>
                  </a:cubicBezTo>
                  <a:cubicBezTo>
                    <a:pt x="121" y="1130"/>
                    <a:pt x="208" y="1042"/>
                    <a:pt x="320" y="973"/>
                  </a:cubicBezTo>
                  <a:cubicBezTo>
                    <a:pt x="441" y="894"/>
                    <a:pt x="570" y="838"/>
                    <a:pt x="691" y="759"/>
                  </a:cubicBezTo>
                  <a:cubicBezTo>
                    <a:pt x="811" y="686"/>
                    <a:pt x="927" y="583"/>
                    <a:pt x="978" y="453"/>
                  </a:cubicBezTo>
                  <a:cubicBezTo>
                    <a:pt x="1029" y="319"/>
                    <a:pt x="1006" y="148"/>
                    <a:pt x="894" y="60"/>
                  </a:cubicBezTo>
                  <a:cubicBezTo>
                    <a:pt x="842" y="19"/>
                    <a:pt x="777" y="0"/>
                    <a:pt x="711" y="0"/>
                  </a:cubicBezTo>
                  <a:close/>
                </a:path>
              </a:pathLst>
            </a:custGeom>
            <a:solidFill>
              <a:srgbClr val="FA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8"/>
            <p:cNvSpPr/>
            <p:nvPr/>
          </p:nvSpPr>
          <p:spPr>
            <a:xfrm>
              <a:off x="6265686" y="1052221"/>
              <a:ext cx="185444" cy="321188"/>
            </a:xfrm>
            <a:custGeom>
              <a:avLst/>
              <a:gdLst/>
              <a:ahLst/>
              <a:cxnLst/>
              <a:rect l="l" t="t" r="r" b="b"/>
              <a:pathLst>
                <a:path w="571" h="989" extrusionOk="0">
                  <a:moveTo>
                    <a:pt x="224" y="1"/>
                  </a:moveTo>
                  <a:cubicBezTo>
                    <a:pt x="160" y="1"/>
                    <a:pt x="95" y="26"/>
                    <a:pt x="56" y="76"/>
                  </a:cubicBezTo>
                  <a:cubicBezTo>
                    <a:pt x="0" y="150"/>
                    <a:pt x="0" y="257"/>
                    <a:pt x="38" y="340"/>
                  </a:cubicBezTo>
                  <a:cubicBezTo>
                    <a:pt x="79" y="424"/>
                    <a:pt x="145" y="488"/>
                    <a:pt x="209" y="553"/>
                  </a:cubicBezTo>
                  <a:cubicBezTo>
                    <a:pt x="278" y="614"/>
                    <a:pt x="348" y="678"/>
                    <a:pt x="389" y="757"/>
                  </a:cubicBezTo>
                  <a:cubicBezTo>
                    <a:pt x="413" y="794"/>
                    <a:pt x="427" y="841"/>
                    <a:pt x="432" y="882"/>
                  </a:cubicBezTo>
                  <a:cubicBezTo>
                    <a:pt x="436" y="914"/>
                    <a:pt x="417" y="965"/>
                    <a:pt x="436" y="989"/>
                  </a:cubicBezTo>
                  <a:cubicBezTo>
                    <a:pt x="500" y="929"/>
                    <a:pt x="528" y="781"/>
                    <a:pt x="547" y="697"/>
                  </a:cubicBezTo>
                  <a:cubicBezTo>
                    <a:pt x="566" y="595"/>
                    <a:pt x="570" y="488"/>
                    <a:pt x="552" y="382"/>
                  </a:cubicBezTo>
                  <a:cubicBezTo>
                    <a:pt x="543" y="298"/>
                    <a:pt x="519" y="219"/>
                    <a:pt x="473" y="150"/>
                  </a:cubicBezTo>
                  <a:cubicBezTo>
                    <a:pt x="432" y="80"/>
                    <a:pt x="361" y="20"/>
                    <a:pt x="278" y="7"/>
                  </a:cubicBezTo>
                  <a:cubicBezTo>
                    <a:pt x="261" y="3"/>
                    <a:pt x="242" y="1"/>
                    <a:pt x="224" y="1"/>
                  </a:cubicBezTo>
                  <a:close/>
                </a:path>
              </a:pathLst>
            </a:custGeom>
            <a:solidFill>
              <a:srgbClr val="FA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Happy World Milk Day! by Slidesgo">
  <a:themeElements>
    <a:clrScheme name="Simple Light">
      <a:dk1>
        <a:srgbClr val="132C4C"/>
      </a:dk1>
      <a:lt1>
        <a:srgbClr val="00266D"/>
      </a:lt1>
      <a:dk2>
        <a:srgbClr val="033E8C"/>
      </a:dk2>
      <a:lt2>
        <a:srgbClr val="0860BF"/>
      </a:lt2>
      <a:accent1>
        <a:srgbClr val="2B7FEE"/>
      </a:accent1>
      <a:accent2>
        <a:srgbClr val="34A5CF"/>
      </a:accent2>
      <a:accent3>
        <a:srgbClr val="A5BFEB"/>
      </a:accent3>
      <a:accent4>
        <a:srgbClr val="7AE1FF"/>
      </a:accent4>
      <a:accent5>
        <a:srgbClr val="EAEDEF"/>
      </a:accent5>
      <a:accent6>
        <a:srgbClr val="FAFFF9"/>
      </a:accent6>
      <a:hlink>
        <a:srgbClr val="FAFFF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2283</Words>
  <Application>Microsoft Office PowerPoint</Application>
  <PresentationFormat>Apresentação na tela (16:9)</PresentationFormat>
  <Paragraphs>368</Paragraphs>
  <Slides>59</Slides>
  <Notes>59</Notes>
  <HiddenSlides>0</HiddenSlides>
  <MMClips>0</MMClips>
  <ScaleCrop>false</ScaleCrop>
  <HeadingPairs>
    <vt:vector size="6" baseType="variant">
      <vt:variant>
        <vt:lpstr>Fontes usadas</vt:lpstr>
      </vt:variant>
      <vt:variant>
        <vt:i4>15</vt:i4>
      </vt:variant>
      <vt:variant>
        <vt:lpstr>Tema</vt:lpstr>
      </vt:variant>
      <vt:variant>
        <vt:i4>2</vt:i4>
      </vt:variant>
      <vt:variant>
        <vt:lpstr>Títulos de slides</vt:lpstr>
      </vt:variant>
      <vt:variant>
        <vt:i4>59</vt:i4>
      </vt:variant>
    </vt:vector>
  </HeadingPairs>
  <TitlesOfParts>
    <vt:vector size="76" baseType="lpstr">
      <vt:lpstr>Alfa Slab One</vt:lpstr>
      <vt:lpstr>Patrick Hand</vt:lpstr>
      <vt:lpstr>Roboto Medium</vt:lpstr>
      <vt:lpstr>Livvic</vt:lpstr>
      <vt:lpstr>Roboto</vt:lpstr>
      <vt:lpstr>Itim</vt:lpstr>
      <vt:lpstr>Yu Gothic</vt:lpstr>
      <vt:lpstr>Calibri</vt:lpstr>
      <vt:lpstr>Amatic SC</vt:lpstr>
      <vt:lpstr>Proxima Nova Semibold</vt:lpstr>
      <vt:lpstr>Arial</vt:lpstr>
      <vt:lpstr>Roboto Condensed Light</vt:lpstr>
      <vt:lpstr>Lato</vt:lpstr>
      <vt:lpstr>Proxima Nova</vt:lpstr>
      <vt:lpstr>Arial</vt:lpstr>
      <vt:lpstr>Happy World Milk Day! by Slidesgo</vt:lpstr>
      <vt:lpstr>Slidesgo Final Pages</vt:lpstr>
      <vt:lpstr>Propaganda, Publicidade e Markrting</vt:lpstr>
      <vt:lpstr>Propaganda</vt:lpstr>
      <vt:lpstr>Publicidade</vt:lpstr>
      <vt:lpstr>Marketing</vt:lpstr>
      <vt:lpstr>Contents of this template</vt:lpstr>
      <vt:lpstr>Whoa!!</vt:lpstr>
      <vt:lpstr>Table of contents</vt:lpstr>
      <vt:lpstr>—Someone Famous</vt:lpstr>
      <vt:lpstr>Introduction</vt:lpstr>
      <vt:lpstr>A little history </vt:lpstr>
      <vt:lpstr>A picture is worth a thousand words </vt:lpstr>
      <vt:lpstr>Our team</vt:lpstr>
      <vt:lpstr>Awesome words</vt:lpstr>
      <vt:lpstr>Milk consumption over time</vt:lpstr>
      <vt:lpstr>About milk</vt:lpstr>
      <vt:lpstr>Let's talk about milk!</vt:lpstr>
      <vt:lpstr>Benefits of milk</vt:lpstr>
      <vt:lpstr>A picture always reinforces the concept</vt:lpstr>
      <vt:lpstr>Milk derivatives</vt:lpstr>
      <vt:lpstr>How to enjoy your milk</vt:lpstr>
      <vt:lpstr>Types of milk</vt:lpstr>
      <vt:lpstr>About the day</vt:lpstr>
      <vt:lpstr>What is World Milk Day?</vt:lpstr>
      <vt:lpstr>Why is this day celebrated?</vt:lpstr>
      <vt:lpstr>Our favorite milk comes from...</vt:lpstr>
      <vt:lpstr>Three reasons to celebrate World Milk Day</vt:lpstr>
      <vt:lpstr>History of this day</vt:lpstr>
      <vt:lpstr>Events that take place on this day</vt:lpstr>
      <vt:lpstr>Conclusions</vt:lpstr>
      <vt:lpstr>Most consumed types of milk</vt:lpstr>
      <vt:lpstr>10,000,000</vt:lpstr>
      <vt:lpstr>World Milk Day goals</vt:lpstr>
      <vt:lpstr>My favorite recipe with milk</vt:lpstr>
      <vt:lpstr>333,000.00</vt:lpstr>
      <vt:lpstr>Desktop software</vt:lpstr>
      <vt:lpstr>Tablet app</vt:lpstr>
      <vt:lpstr>Mobile web</vt:lpstr>
      <vt:lpstr>Thanks!</vt:lpstr>
      <vt:lpstr>Alternative resources</vt:lpstr>
      <vt:lpstr>Alternative resources</vt:lpstr>
      <vt:lpstr>Resources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Propaganda, Publicidade e Markrting</dc:title>
  <cp:lastModifiedBy>Kelve Oliveira</cp:lastModifiedBy>
  <cp:revision>1</cp:revision>
  <dcterms:modified xsi:type="dcterms:W3CDTF">2022-10-11T19:51:16Z</dcterms:modified>
</cp:coreProperties>
</file>